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529" autoAdjust="0"/>
  </p:normalViewPr>
  <p:slideViewPr>
    <p:cSldViewPr snapToGrid="0">
      <p:cViewPr>
        <p:scale>
          <a:sx n="100" d="100"/>
          <a:sy n="100" d="100"/>
        </p:scale>
        <p:origin x="-174" y="-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0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ладимир Смирнов" userId="9926fbb4b54cc0c9" providerId="LiveId" clId="{317BC8E6-23B3-4E35-9C42-53472454448B}"/>
    <pc:docChg chg="undo redo custSel modSld">
      <pc:chgData name="Владимир Смирнов" userId="9926fbb4b54cc0c9" providerId="LiveId" clId="{317BC8E6-23B3-4E35-9C42-53472454448B}" dt="2024-12-03T18:43:50.468" v="887" actId="20577"/>
      <pc:docMkLst>
        <pc:docMk/>
      </pc:docMkLst>
      <pc:sldChg chg="addSp delSp modSp mod">
        <pc:chgData name="Владимир Смирнов" userId="9926fbb4b54cc0c9" providerId="LiveId" clId="{317BC8E6-23B3-4E35-9C42-53472454448B}" dt="2024-11-28T18:06:59.637" v="152" actId="14100"/>
        <pc:sldMkLst>
          <pc:docMk/>
          <pc:sldMk cId="1380595573" sldId="257"/>
        </pc:sldMkLst>
        <pc:spChg chg="mod">
          <ac:chgData name="Владимир Смирнов" userId="9926fbb4b54cc0c9" providerId="LiveId" clId="{317BC8E6-23B3-4E35-9C42-53472454448B}" dt="2024-11-28T18:04:34.713" v="127" actId="313"/>
          <ac:spMkLst>
            <pc:docMk/>
            <pc:sldMk cId="1380595573" sldId="257"/>
            <ac:spMk id="2" creationId="{00000000-0000-0000-0000-000000000000}"/>
          </ac:spMkLst>
        </pc:spChg>
        <pc:spChg chg="mod">
          <ac:chgData name="Владимир Смирнов" userId="9926fbb4b54cc0c9" providerId="LiveId" clId="{317BC8E6-23B3-4E35-9C42-53472454448B}" dt="2024-11-28T18:04:02.126" v="112" actId="1076"/>
          <ac:spMkLst>
            <pc:docMk/>
            <pc:sldMk cId="1380595573" sldId="257"/>
            <ac:spMk id="3" creationId="{00000000-0000-0000-0000-000000000000}"/>
          </ac:spMkLst>
        </pc:spChg>
        <pc:spChg chg="add del mod">
          <ac:chgData name="Владимир Смирнов" userId="9926fbb4b54cc0c9" providerId="LiveId" clId="{317BC8E6-23B3-4E35-9C42-53472454448B}" dt="2024-11-28T18:04:42.069" v="130"/>
          <ac:spMkLst>
            <pc:docMk/>
            <pc:sldMk cId="1380595573" sldId="257"/>
            <ac:spMk id="5" creationId="{E648E513-DC96-7271-F566-E02814ADE417}"/>
          </ac:spMkLst>
        </pc:spChg>
        <pc:spChg chg="add del mod">
          <ac:chgData name="Владимир Смирнов" userId="9926fbb4b54cc0c9" providerId="LiveId" clId="{317BC8E6-23B3-4E35-9C42-53472454448B}" dt="2024-11-28T18:05:34.474" v="139"/>
          <ac:spMkLst>
            <pc:docMk/>
            <pc:sldMk cId="1380595573" sldId="257"/>
            <ac:spMk id="10" creationId="{0533AE05-0C5E-B6AE-9C51-F1086BF0317B}"/>
          </ac:spMkLst>
        </pc:spChg>
        <pc:spChg chg="add del mod">
          <ac:chgData name="Владимир Смирнов" userId="9926fbb4b54cc0c9" providerId="LiveId" clId="{317BC8E6-23B3-4E35-9C42-53472454448B}" dt="2024-11-28T18:06:36.518" v="148"/>
          <ac:spMkLst>
            <pc:docMk/>
            <pc:sldMk cId="1380595573" sldId="257"/>
            <ac:spMk id="14" creationId="{8CD8CAF3-E155-9CA2-33ED-6D8FD95335AC}"/>
          </ac:spMkLst>
        </pc:spChg>
        <pc:spChg chg="add del mod">
          <ac:chgData name="Владимир Смирнов" userId="9926fbb4b54cc0c9" providerId="LiveId" clId="{317BC8E6-23B3-4E35-9C42-53472454448B}" dt="2024-11-28T18:06:55.187" v="151"/>
          <ac:spMkLst>
            <pc:docMk/>
            <pc:sldMk cId="1380595573" sldId="257"/>
            <ac:spMk id="18" creationId="{C537379F-09EC-4D2D-DC07-AB3AA94E4EF0}"/>
          </ac:spMkLst>
        </pc:spChg>
        <pc:picChg chg="del mod">
          <ac:chgData name="Владимир Смирнов" userId="9926fbb4b54cc0c9" providerId="LiveId" clId="{317BC8E6-23B3-4E35-9C42-53472454448B}" dt="2024-11-28T18:04:36.812" v="129" actId="478"/>
          <ac:picMkLst>
            <pc:docMk/>
            <pc:sldMk cId="1380595573" sldId="257"/>
            <ac:picMk id="6" creationId="{00000000-0000-0000-0000-000000000000}"/>
          </ac:picMkLst>
        </pc:picChg>
        <pc:picChg chg="add del mod">
          <ac:chgData name="Владимир Смирнов" userId="9926fbb4b54cc0c9" providerId="LiveId" clId="{317BC8E6-23B3-4E35-9C42-53472454448B}" dt="2024-11-28T18:05:28.050" v="138" actId="478"/>
          <ac:picMkLst>
            <pc:docMk/>
            <pc:sldMk cId="1380595573" sldId="257"/>
            <ac:picMk id="8" creationId="{A65C2D43-ACF1-A65C-0143-76600FE0A55A}"/>
          </ac:picMkLst>
        </pc:picChg>
        <pc:picChg chg="add del mod">
          <ac:chgData name="Владимир Смирнов" userId="9926fbb4b54cc0c9" providerId="LiveId" clId="{317BC8E6-23B3-4E35-9C42-53472454448B}" dt="2024-11-28T18:06:32.684" v="147" actId="478"/>
          <ac:picMkLst>
            <pc:docMk/>
            <pc:sldMk cId="1380595573" sldId="257"/>
            <ac:picMk id="12" creationId="{29CB8D0A-1DD5-6C23-DFBF-C08291B9451A}"/>
          </ac:picMkLst>
        </pc:picChg>
        <pc:picChg chg="add del mod">
          <ac:chgData name="Владимир Смирнов" userId="9926fbb4b54cc0c9" providerId="LiveId" clId="{317BC8E6-23B3-4E35-9C42-53472454448B}" dt="2024-11-28T18:06:48.594" v="150" actId="478"/>
          <ac:picMkLst>
            <pc:docMk/>
            <pc:sldMk cId="1380595573" sldId="257"/>
            <ac:picMk id="16" creationId="{4917410E-16EB-F897-5074-882A68A1C600}"/>
          </ac:picMkLst>
        </pc:picChg>
        <pc:picChg chg="add mod">
          <ac:chgData name="Владимир Смирнов" userId="9926fbb4b54cc0c9" providerId="LiveId" clId="{317BC8E6-23B3-4E35-9C42-53472454448B}" dt="2024-11-28T18:06:59.637" v="152" actId="14100"/>
          <ac:picMkLst>
            <pc:docMk/>
            <pc:sldMk cId="1380595573" sldId="257"/>
            <ac:picMk id="20" creationId="{D6319FF5-AE0B-34D0-2C46-B498CC693B25}"/>
          </ac:picMkLst>
        </pc:picChg>
      </pc:sldChg>
      <pc:sldChg chg="addSp delSp modSp mod">
        <pc:chgData name="Владимир Смирнов" userId="9926fbb4b54cc0c9" providerId="LiveId" clId="{317BC8E6-23B3-4E35-9C42-53472454448B}" dt="2024-12-03T18:43:50.468" v="887" actId="20577"/>
        <pc:sldMkLst>
          <pc:docMk/>
          <pc:sldMk cId="3639872359" sldId="258"/>
        </pc:sldMkLst>
        <pc:spChg chg="mod">
          <ac:chgData name="Владимир Смирнов" userId="9926fbb4b54cc0c9" providerId="LiveId" clId="{317BC8E6-23B3-4E35-9C42-53472454448B}" dt="2024-12-03T18:43:50.468" v="887" actId="20577"/>
          <ac:spMkLst>
            <pc:docMk/>
            <pc:sldMk cId="3639872359" sldId="258"/>
            <ac:spMk id="3" creationId="{00000000-0000-0000-0000-000000000000}"/>
          </ac:spMkLst>
        </pc:spChg>
        <pc:picChg chg="add mod modCrop">
          <ac:chgData name="Владимир Смирнов" userId="9926fbb4b54cc0c9" providerId="LiveId" clId="{317BC8E6-23B3-4E35-9C42-53472454448B}" dt="2024-11-28T18:18:41.263" v="294" actId="1076"/>
          <ac:picMkLst>
            <pc:docMk/>
            <pc:sldMk cId="3639872359" sldId="258"/>
            <ac:picMk id="5" creationId="{554E21B5-DCE6-C8EF-41AE-804A74909967}"/>
          </ac:picMkLst>
        </pc:picChg>
        <pc:picChg chg="del">
          <ac:chgData name="Владимир Смирнов" userId="9926fbb4b54cc0c9" providerId="LiveId" clId="{317BC8E6-23B3-4E35-9C42-53472454448B}" dt="2024-11-28T18:17:54.432" v="286" actId="478"/>
          <ac:picMkLst>
            <pc:docMk/>
            <pc:sldMk cId="3639872359" sldId="258"/>
            <ac:picMk id="6" creationId="{00000000-0000-0000-0000-000000000000}"/>
          </ac:picMkLst>
        </pc:picChg>
      </pc:sldChg>
      <pc:sldChg chg="addSp delSp modSp mod">
        <pc:chgData name="Владимир Смирнов" userId="9926fbb4b54cc0c9" providerId="LiveId" clId="{317BC8E6-23B3-4E35-9C42-53472454448B}" dt="2024-11-28T18:29:58.232" v="373" actId="14100"/>
        <pc:sldMkLst>
          <pc:docMk/>
          <pc:sldMk cId="3574231650" sldId="259"/>
        </pc:sldMkLst>
        <pc:spChg chg="mod">
          <ac:chgData name="Владимир Смирнов" userId="9926fbb4b54cc0c9" providerId="LiveId" clId="{317BC8E6-23B3-4E35-9C42-53472454448B}" dt="2024-11-28T18:21:55.317" v="307" actId="948"/>
          <ac:spMkLst>
            <pc:docMk/>
            <pc:sldMk cId="3574231650" sldId="259"/>
            <ac:spMk id="3" creationId="{00000000-0000-0000-0000-000000000000}"/>
          </ac:spMkLst>
        </pc:spChg>
        <pc:spChg chg="add del mod ord">
          <ac:chgData name="Владимир Смирнов" userId="9926fbb4b54cc0c9" providerId="LiveId" clId="{317BC8E6-23B3-4E35-9C42-53472454448B}" dt="2024-11-28T18:28:58.132" v="357" actId="478"/>
          <ac:spMkLst>
            <pc:docMk/>
            <pc:sldMk cId="3574231650" sldId="259"/>
            <ac:spMk id="4" creationId="{A0D0EEC6-B9B3-8F1F-B554-AE76E5C0AD2A}"/>
          </ac:spMkLst>
        </pc:spChg>
        <pc:picChg chg="del">
          <ac:chgData name="Владимир Смирнов" userId="9926fbb4b54cc0c9" providerId="LiveId" clId="{317BC8E6-23B3-4E35-9C42-53472454448B}" dt="2024-11-28T18:21:34.471" v="304" actId="478"/>
          <ac:picMkLst>
            <pc:docMk/>
            <pc:sldMk cId="3574231650" sldId="259"/>
            <ac:picMk id="5" creationId="{00000000-0000-0000-0000-000000000000}"/>
          </ac:picMkLst>
        </pc:picChg>
        <pc:picChg chg="del">
          <ac:chgData name="Владимир Смирнов" userId="9926fbb4b54cc0c9" providerId="LiveId" clId="{317BC8E6-23B3-4E35-9C42-53472454448B}" dt="2024-11-28T18:21:35.086" v="305" actId="478"/>
          <ac:picMkLst>
            <pc:docMk/>
            <pc:sldMk cId="3574231650" sldId="259"/>
            <ac:picMk id="6" creationId="{00000000-0000-0000-0000-000000000000}"/>
          </ac:picMkLst>
        </pc:picChg>
        <pc:picChg chg="del">
          <ac:chgData name="Владимир Смирнов" userId="9926fbb4b54cc0c9" providerId="LiveId" clId="{317BC8E6-23B3-4E35-9C42-53472454448B}" dt="2024-11-28T18:21:35.661" v="306" actId="478"/>
          <ac:picMkLst>
            <pc:docMk/>
            <pc:sldMk cId="3574231650" sldId="259"/>
            <ac:picMk id="7" creationId="{00000000-0000-0000-0000-000000000000}"/>
          </ac:picMkLst>
        </pc:picChg>
        <pc:picChg chg="add del mod ord">
          <ac:chgData name="Владимир Смирнов" userId="9926fbb4b54cc0c9" providerId="LiveId" clId="{317BC8E6-23B3-4E35-9C42-53472454448B}" dt="2024-11-28T18:28:52.971" v="354" actId="478"/>
          <ac:picMkLst>
            <pc:docMk/>
            <pc:sldMk cId="3574231650" sldId="259"/>
            <ac:picMk id="8" creationId="{A2DC4E3F-4D30-7F2E-DDD7-25F3BFA0A1D9}"/>
          </ac:picMkLst>
        </pc:picChg>
        <pc:picChg chg="add del mod ord">
          <ac:chgData name="Владимир Смирнов" userId="9926fbb4b54cc0c9" providerId="LiveId" clId="{317BC8E6-23B3-4E35-9C42-53472454448B}" dt="2024-11-28T18:28:56.379" v="356" actId="478"/>
          <ac:picMkLst>
            <pc:docMk/>
            <pc:sldMk cId="3574231650" sldId="259"/>
            <ac:picMk id="9" creationId="{C2AEA143-D156-D627-F0F7-AEE4B7E60F89}"/>
          </ac:picMkLst>
        </pc:picChg>
        <pc:picChg chg="add mod">
          <ac:chgData name="Владимир Смирнов" userId="9926fbb4b54cc0c9" providerId="LiveId" clId="{317BC8E6-23B3-4E35-9C42-53472454448B}" dt="2024-11-28T18:29:15.701" v="359" actId="1076"/>
          <ac:picMkLst>
            <pc:docMk/>
            <pc:sldMk cId="3574231650" sldId="259"/>
            <ac:picMk id="1026" creationId="{0F0F2696-04A4-3BD6-8368-F116BAE5FE5C}"/>
          </ac:picMkLst>
        </pc:picChg>
        <pc:picChg chg="add mod">
          <ac:chgData name="Владимир Смирнов" userId="9926fbb4b54cc0c9" providerId="LiveId" clId="{317BC8E6-23B3-4E35-9C42-53472454448B}" dt="2024-11-28T18:29:21.366" v="361" actId="1076"/>
          <ac:picMkLst>
            <pc:docMk/>
            <pc:sldMk cId="3574231650" sldId="259"/>
            <ac:picMk id="1027" creationId="{4D9A55FA-867E-A504-CC3F-AE328E5EA73B}"/>
          </ac:picMkLst>
        </pc:picChg>
        <pc:picChg chg="add mod">
          <ac:chgData name="Владимир Смирнов" userId="9926fbb4b54cc0c9" providerId="LiveId" clId="{317BC8E6-23B3-4E35-9C42-53472454448B}" dt="2024-11-28T18:29:58.232" v="373" actId="14100"/>
          <ac:picMkLst>
            <pc:docMk/>
            <pc:sldMk cId="3574231650" sldId="259"/>
            <ac:picMk id="1028" creationId="{3AEC97A2-5BB9-CC58-01D3-798B17E136F0}"/>
          </ac:picMkLst>
        </pc:picChg>
        <pc:picChg chg="add mod">
          <ac:chgData name="Владимир Смирнов" userId="9926fbb4b54cc0c9" providerId="LiveId" clId="{317BC8E6-23B3-4E35-9C42-53472454448B}" dt="2024-11-28T18:29:52.572" v="372" actId="14100"/>
          <ac:picMkLst>
            <pc:docMk/>
            <pc:sldMk cId="3574231650" sldId="259"/>
            <ac:picMk id="1029" creationId="{AA7AF952-B4D3-9D0A-8F45-82EE0311239D}"/>
          </ac:picMkLst>
        </pc:picChg>
      </pc:sldChg>
      <pc:sldChg chg="addSp delSp modSp mod">
        <pc:chgData name="Владимир Смирнов" userId="9926fbb4b54cc0c9" providerId="LiveId" clId="{317BC8E6-23B3-4E35-9C42-53472454448B}" dt="2024-11-28T18:38:53.136" v="440" actId="27636"/>
        <pc:sldMkLst>
          <pc:docMk/>
          <pc:sldMk cId="4213855386" sldId="260"/>
        </pc:sldMkLst>
        <pc:spChg chg="mod">
          <ac:chgData name="Владимир Смирнов" userId="9926fbb4b54cc0c9" providerId="LiveId" clId="{317BC8E6-23B3-4E35-9C42-53472454448B}" dt="2024-11-28T18:38:53.136" v="440" actId="27636"/>
          <ac:spMkLst>
            <pc:docMk/>
            <pc:sldMk cId="4213855386" sldId="260"/>
            <ac:spMk id="3" creationId="{00000000-0000-0000-0000-000000000000}"/>
          </ac:spMkLst>
        </pc:spChg>
        <pc:spChg chg="add del mod">
          <ac:chgData name="Владимир Смирнов" userId="9926fbb4b54cc0c9" providerId="LiveId" clId="{317BC8E6-23B3-4E35-9C42-53472454448B}" dt="2024-11-28T18:35:09.543" v="421"/>
          <ac:spMkLst>
            <pc:docMk/>
            <pc:sldMk cId="4213855386" sldId="260"/>
            <ac:spMk id="5" creationId="{E44ED70E-721A-91D1-664B-A327F7A763E9}"/>
          </ac:spMkLst>
        </pc:spChg>
        <pc:picChg chg="del">
          <ac:chgData name="Владимир Смирнов" userId="9926fbb4b54cc0c9" providerId="LiveId" clId="{317BC8E6-23B3-4E35-9C42-53472454448B}" dt="2024-11-28T18:34:58.160" v="420" actId="478"/>
          <ac:picMkLst>
            <pc:docMk/>
            <pc:sldMk cId="4213855386" sldId="260"/>
            <ac:picMk id="6" creationId="{00000000-0000-0000-0000-000000000000}"/>
          </ac:picMkLst>
        </pc:picChg>
        <pc:picChg chg="add mod">
          <ac:chgData name="Владимир Смирнов" userId="9926fbb4b54cc0c9" providerId="LiveId" clId="{317BC8E6-23B3-4E35-9C42-53472454448B}" dt="2024-11-28T18:36:07.049" v="432" actId="1076"/>
          <ac:picMkLst>
            <pc:docMk/>
            <pc:sldMk cId="4213855386" sldId="260"/>
            <ac:picMk id="8" creationId="{1B91DD89-26B8-6509-6D6C-95D5D383B05F}"/>
          </ac:picMkLst>
        </pc:picChg>
        <pc:picChg chg="add mod">
          <ac:chgData name="Владимир Смирнов" userId="9926fbb4b54cc0c9" providerId="LiveId" clId="{317BC8E6-23B3-4E35-9C42-53472454448B}" dt="2024-11-28T18:36:09.202" v="433" actId="1076"/>
          <ac:picMkLst>
            <pc:docMk/>
            <pc:sldMk cId="4213855386" sldId="260"/>
            <ac:picMk id="10" creationId="{9C935FB2-03A0-DC11-911B-A329745DF195}"/>
          </ac:picMkLst>
        </pc:picChg>
      </pc:sldChg>
      <pc:sldChg chg="addSp delSp modSp mod">
        <pc:chgData name="Владимир Смирнов" userId="9926fbb4b54cc0c9" providerId="LiveId" clId="{317BC8E6-23B3-4E35-9C42-53472454448B}" dt="2024-11-28T18:48:16.358" v="470" actId="1076"/>
        <pc:sldMkLst>
          <pc:docMk/>
          <pc:sldMk cId="3112142608" sldId="261"/>
        </pc:sldMkLst>
        <pc:graphicFrameChg chg="mod">
          <ac:chgData name="Владимир Смирнов" userId="9926fbb4b54cc0c9" providerId="LiveId" clId="{317BC8E6-23B3-4E35-9C42-53472454448B}" dt="2024-11-28T18:48:09.382" v="468" actId="1076"/>
          <ac:graphicFrameMkLst>
            <pc:docMk/>
            <pc:sldMk cId="3112142608" sldId="261"/>
            <ac:graphicFrameMk id="6" creationId="{00000000-0000-0000-0000-000000000000}"/>
          </ac:graphicFrameMkLst>
        </pc:graphicFrameChg>
        <pc:picChg chg="mod">
          <ac:chgData name="Владимир Смирнов" userId="9926fbb4b54cc0c9" providerId="LiveId" clId="{317BC8E6-23B3-4E35-9C42-53472454448B}" dt="2024-11-28T18:48:12.603" v="469" actId="1076"/>
          <ac:picMkLst>
            <pc:docMk/>
            <pc:sldMk cId="3112142608" sldId="261"/>
            <ac:picMk id="3" creationId="{00000000-0000-0000-0000-000000000000}"/>
          </ac:picMkLst>
        </pc:picChg>
        <pc:picChg chg="del">
          <ac:chgData name="Владимир Смирнов" userId="9926fbb4b54cc0c9" providerId="LiveId" clId="{317BC8E6-23B3-4E35-9C42-53472454448B}" dt="2024-11-28T18:47:33.987" v="463" actId="478"/>
          <ac:picMkLst>
            <pc:docMk/>
            <pc:sldMk cId="3112142608" sldId="261"/>
            <ac:picMk id="4" creationId="{00000000-0000-0000-0000-000000000000}"/>
          </ac:picMkLst>
        </pc:picChg>
        <pc:picChg chg="add mod">
          <ac:chgData name="Владимир Смирнов" userId="9926fbb4b54cc0c9" providerId="LiveId" clId="{317BC8E6-23B3-4E35-9C42-53472454448B}" dt="2024-11-28T18:48:16.358" v="470" actId="1076"/>
          <ac:picMkLst>
            <pc:docMk/>
            <pc:sldMk cId="3112142608" sldId="261"/>
            <ac:picMk id="5" creationId="{DBBB2B4D-0F19-05B1-CEAC-F075B9EAC494}"/>
          </ac:picMkLst>
        </pc:picChg>
      </pc:sldChg>
      <pc:sldChg chg="addSp delSp modSp mod">
        <pc:chgData name="Владимир Смирнов" userId="9926fbb4b54cc0c9" providerId="LiveId" clId="{317BC8E6-23B3-4E35-9C42-53472454448B}" dt="2024-11-28T18:55:34.549" v="740" actId="1076"/>
        <pc:sldMkLst>
          <pc:docMk/>
          <pc:sldMk cId="1636679273" sldId="262"/>
        </pc:sldMkLst>
        <pc:spChg chg="mod">
          <ac:chgData name="Владимир Смирнов" userId="9926fbb4b54cc0c9" providerId="LiveId" clId="{317BC8E6-23B3-4E35-9C42-53472454448B}" dt="2024-11-28T18:55:34.549" v="740" actId="1076"/>
          <ac:spMkLst>
            <pc:docMk/>
            <pc:sldMk cId="1636679273" sldId="262"/>
            <ac:spMk id="4" creationId="{00000000-0000-0000-0000-000000000000}"/>
          </ac:spMkLst>
        </pc:spChg>
        <pc:picChg chg="del">
          <ac:chgData name="Владимир Смирнов" userId="9926fbb4b54cc0c9" providerId="LiveId" clId="{317BC8E6-23B3-4E35-9C42-53472454448B}" dt="2024-11-28T18:51:10.730" v="498" actId="478"/>
          <ac:picMkLst>
            <pc:docMk/>
            <pc:sldMk cId="1636679273" sldId="262"/>
            <ac:picMk id="3" creationId="{00000000-0000-0000-0000-000000000000}"/>
          </ac:picMkLst>
        </pc:picChg>
        <pc:picChg chg="add mod ord">
          <ac:chgData name="Владимир Смирнов" userId="9926fbb4b54cc0c9" providerId="LiveId" clId="{317BC8E6-23B3-4E35-9C42-53472454448B}" dt="2024-11-28T18:49:32.657" v="489" actId="14100"/>
          <ac:picMkLst>
            <pc:docMk/>
            <pc:sldMk cId="1636679273" sldId="262"/>
            <ac:picMk id="6" creationId="{74D283FF-CA9E-0F69-F5CA-EAF5AD291829}"/>
          </ac:picMkLst>
        </pc:picChg>
        <pc:picChg chg="add mod">
          <ac:chgData name="Владимир Смирнов" userId="9926fbb4b54cc0c9" providerId="LiveId" clId="{317BC8E6-23B3-4E35-9C42-53472454448B}" dt="2024-11-28T18:51:18.729" v="501" actId="1076"/>
          <ac:picMkLst>
            <pc:docMk/>
            <pc:sldMk cId="1636679273" sldId="262"/>
            <ac:picMk id="8" creationId="{88A70F81-1098-6126-8794-199DED153E25}"/>
          </ac:picMkLst>
        </pc:picChg>
      </pc:sldChg>
      <pc:sldChg chg="modSp mod">
        <pc:chgData name="Владимир Смирнов" userId="9926fbb4b54cc0c9" providerId="LiveId" clId="{317BC8E6-23B3-4E35-9C42-53472454448B}" dt="2024-11-28T19:00:22.115" v="792" actId="1076"/>
        <pc:sldMkLst>
          <pc:docMk/>
          <pc:sldMk cId="3374778722" sldId="263"/>
        </pc:sldMkLst>
        <pc:spChg chg="mod">
          <ac:chgData name="Владимир Смирнов" userId="9926fbb4b54cc0c9" providerId="LiveId" clId="{317BC8E6-23B3-4E35-9C42-53472454448B}" dt="2024-11-28T19:00:22.115" v="792" actId="1076"/>
          <ac:spMkLst>
            <pc:docMk/>
            <pc:sldMk cId="3374778722" sldId="263"/>
            <ac:spMk id="2" creationId="{00000000-0000-0000-0000-000000000000}"/>
          </ac:spMkLst>
        </pc:spChg>
        <pc:graphicFrameChg chg="mod modGraphic">
          <ac:chgData name="Владимир Смирнов" userId="9926fbb4b54cc0c9" providerId="LiveId" clId="{317BC8E6-23B3-4E35-9C42-53472454448B}" dt="2024-11-28T19:00:14.695" v="791" actId="1076"/>
          <ac:graphicFrameMkLst>
            <pc:docMk/>
            <pc:sldMk cId="3374778722" sldId="263"/>
            <ac:graphicFrameMk id="3" creationId="{00000000-0000-0000-0000-000000000000}"/>
          </ac:graphicFrameMkLst>
        </pc:graphicFrameChg>
      </pc:sldChg>
      <pc:sldChg chg="modSp mod">
        <pc:chgData name="Владимир Смирнов" userId="9926fbb4b54cc0c9" providerId="LiveId" clId="{317BC8E6-23B3-4E35-9C42-53472454448B}" dt="2024-11-28T19:10:45.059" v="882" actId="14100"/>
        <pc:sldMkLst>
          <pc:docMk/>
          <pc:sldMk cId="737118897" sldId="264"/>
        </pc:sldMkLst>
        <pc:graphicFrameChg chg="mod modGraphic">
          <ac:chgData name="Владимир Смирнов" userId="9926fbb4b54cc0c9" providerId="LiveId" clId="{317BC8E6-23B3-4E35-9C42-53472454448B}" dt="2024-11-28T19:10:29.659" v="880" actId="1076"/>
          <ac:graphicFrameMkLst>
            <pc:docMk/>
            <pc:sldMk cId="737118897" sldId="264"/>
            <ac:graphicFrameMk id="3" creationId="{00000000-0000-0000-0000-000000000000}"/>
          </ac:graphicFrameMkLst>
        </pc:graphicFrameChg>
        <pc:picChg chg="mod">
          <ac:chgData name="Владимир Смирнов" userId="9926fbb4b54cc0c9" providerId="LiveId" clId="{317BC8E6-23B3-4E35-9C42-53472454448B}" dt="2024-11-28T19:10:45.059" v="882" actId="14100"/>
          <ac:picMkLst>
            <pc:docMk/>
            <pc:sldMk cId="737118897" sldId="264"/>
            <ac:picMk id="5" creationId="{00000000-0000-0000-0000-000000000000}"/>
          </ac:picMkLst>
        </pc:picChg>
      </pc:sldChg>
    </pc:docChg>
  </pc:docChgLst>
  <pc:docChgLst>
    <pc:chgData name="Владимир Смирнов" userId="9926fbb4b54cc0c9" providerId="LiveId" clId="{97BC7261-4C45-458B-983B-3512130CBAF2}"/>
    <pc:docChg chg="custSel modSld">
      <pc:chgData name="Владимир Смирнов" userId="9926fbb4b54cc0c9" providerId="LiveId" clId="{97BC7261-4C45-458B-983B-3512130CBAF2}" dt="2024-12-03T20:21:32.376" v="471" actId="113"/>
      <pc:docMkLst>
        <pc:docMk/>
      </pc:docMkLst>
      <pc:sldChg chg="addSp delSp modSp mod">
        <pc:chgData name="Владимир Смирнов" userId="9926fbb4b54cc0c9" providerId="LiveId" clId="{97BC7261-4C45-458B-983B-3512130CBAF2}" dt="2024-12-03T20:20:47.664" v="470" actId="1076"/>
        <pc:sldMkLst>
          <pc:docMk/>
          <pc:sldMk cId="1380595573" sldId="257"/>
        </pc:sldMkLst>
        <pc:spChg chg="mod">
          <ac:chgData name="Владимир Смирнов" userId="9926fbb4b54cc0c9" providerId="LiveId" clId="{97BC7261-4C45-458B-983B-3512130CBAF2}" dt="2024-12-03T19:23:28.137" v="18" actId="20577"/>
          <ac:spMkLst>
            <pc:docMk/>
            <pc:sldMk cId="1380595573" sldId="257"/>
            <ac:spMk id="2" creationId="{00000000-0000-0000-0000-000000000000}"/>
          </ac:spMkLst>
        </pc:spChg>
        <pc:spChg chg="mod">
          <ac:chgData name="Владимир Смирнов" userId="9926fbb4b54cc0c9" providerId="LiveId" clId="{97BC7261-4C45-458B-983B-3512130CBAF2}" dt="2024-12-03T20:20:47.664" v="470" actId="1076"/>
          <ac:spMkLst>
            <pc:docMk/>
            <pc:sldMk cId="1380595573" sldId="257"/>
            <ac:spMk id="3" creationId="{00000000-0000-0000-0000-000000000000}"/>
          </ac:spMkLst>
        </pc:spChg>
        <pc:spChg chg="add del mod">
          <ac:chgData name="Владимир Смирнов" userId="9926fbb4b54cc0c9" providerId="LiveId" clId="{97BC7261-4C45-458B-983B-3512130CBAF2}" dt="2024-12-03T19:26:45.435" v="85"/>
          <ac:spMkLst>
            <pc:docMk/>
            <pc:sldMk cId="1380595573" sldId="257"/>
            <ac:spMk id="5" creationId="{19F0F639-07F4-B9E6-FE43-7548FCB96970}"/>
          </ac:spMkLst>
        </pc:spChg>
        <pc:spChg chg="add del mod">
          <ac:chgData name="Владимир Смирнов" userId="9926fbb4b54cc0c9" providerId="LiveId" clId="{97BC7261-4C45-458B-983B-3512130CBAF2}" dt="2024-12-03T19:27:04.868" v="89"/>
          <ac:spMkLst>
            <pc:docMk/>
            <pc:sldMk cId="1380595573" sldId="257"/>
            <ac:spMk id="9" creationId="{C0D93503-C106-0B86-4158-8CB5B1C1FB8A}"/>
          </ac:spMkLst>
        </pc:spChg>
        <pc:spChg chg="add del mod">
          <ac:chgData name="Владимир Смирнов" userId="9926fbb4b54cc0c9" providerId="LiveId" clId="{97BC7261-4C45-458B-983B-3512130CBAF2}" dt="2024-12-03T19:27:15.420" v="93"/>
          <ac:spMkLst>
            <pc:docMk/>
            <pc:sldMk cId="1380595573" sldId="257"/>
            <ac:spMk id="13" creationId="{9FC9017D-8ED6-0EC6-7E3B-DE2D25EFC583}"/>
          </ac:spMkLst>
        </pc:spChg>
        <pc:picChg chg="add del mod">
          <ac:chgData name="Владимир Смирнов" userId="9926fbb4b54cc0c9" providerId="LiveId" clId="{97BC7261-4C45-458B-983B-3512130CBAF2}" dt="2024-12-03T19:26:57.005" v="88" actId="478"/>
          <ac:picMkLst>
            <pc:docMk/>
            <pc:sldMk cId="1380595573" sldId="257"/>
            <ac:picMk id="7" creationId="{03B88D9C-A359-E114-113A-7CA909F38EDD}"/>
          </ac:picMkLst>
        </pc:picChg>
        <pc:picChg chg="add del mod">
          <ac:chgData name="Владимир Смирнов" userId="9926fbb4b54cc0c9" providerId="LiveId" clId="{97BC7261-4C45-458B-983B-3512130CBAF2}" dt="2024-12-03T19:27:12.387" v="92" actId="478"/>
          <ac:picMkLst>
            <pc:docMk/>
            <pc:sldMk cId="1380595573" sldId="257"/>
            <ac:picMk id="11" creationId="{000DD73A-5956-03E2-A54A-F18D52A66F61}"/>
          </ac:picMkLst>
        </pc:picChg>
        <pc:picChg chg="add mod">
          <ac:chgData name="Владимир Смирнов" userId="9926fbb4b54cc0c9" providerId="LiveId" clId="{97BC7261-4C45-458B-983B-3512130CBAF2}" dt="2024-12-03T19:27:15.420" v="93"/>
          <ac:picMkLst>
            <pc:docMk/>
            <pc:sldMk cId="1380595573" sldId="257"/>
            <ac:picMk id="15" creationId="{3BE6CC13-547B-CE6A-D799-9E7E91474B1D}"/>
          </ac:picMkLst>
        </pc:picChg>
        <pc:picChg chg="del">
          <ac:chgData name="Владимир Смирнов" userId="9926fbb4b54cc0c9" providerId="LiveId" clId="{97BC7261-4C45-458B-983B-3512130CBAF2}" dt="2024-12-03T19:26:28.950" v="84" actId="478"/>
          <ac:picMkLst>
            <pc:docMk/>
            <pc:sldMk cId="1380595573" sldId="257"/>
            <ac:picMk id="20" creationId="{D6319FF5-AE0B-34D0-2C46-B498CC693B25}"/>
          </ac:picMkLst>
        </pc:picChg>
      </pc:sldChg>
      <pc:sldChg chg="addSp delSp modSp mod">
        <pc:chgData name="Владимир Смирнов" userId="9926fbb4b54cc0c9" providerId="LiveId" clId="{97BC7261-4C45-458B-983B-3512130CBAF2}" dt="2024-12-03T19:38:10.978" v="216" actId="1076"/>
        <pc:sldMkLst>
          <pc:docMk/>
          <pc:sldMk cId="3639872359" sldId="258"/>
        </pc:sldMkLst>
        <pc:spChg chg="mod">
          <ac:chgData name="Владимир Смирнов" userId="9926fbb4b54cc0c9" providerId="LiveId" clId="{97BC7261-4C45-458B-983B-3512130CBAF2}" dt="2024-12-03T19:37:40.369" v="210" actId="20577"/>
          <ac:spMkLst>
            <pc:docMk/>
            <pc:sldMk cId="3639872359" sldId="258"/>
            <ac:spMk id="3" creationId="{00000000-0000-0000-0000-000000000000}"/>
          </ac:spMkLst>
        </pc:spChg>
        <pc:picChg chg="del">
          <ac:chgData name="Владимир Смирнов" userId="9926fbb4b54cc0c9" providerId="LiveId" clId="{97BC7261-4C45-458B-983B-3512130CBAF2}" dt="2024-12-03T19:37:45.249" v="211" actId="478"/>
          <ac:picMkLst>
            <pc:docMk/>
            <pc:sldMk cId="3639872359" sldId="258"/>
            <ac:picMk id="5" creationId="{554E21B5-DCE6-C8EF-41AE-804A74909967}"/>
          </ac:picMkLst>
        </pc:picChg>
        <pc:picChg chg="add mod">
          <ac:chgData name="Владимир Смирнов" userId="9926fbb4b54cc0c9" providerId="LiveId" clId="{97BC7261-4C45-458B-983B-3512130CBAF2}" dt="2024-12-03T19:38:10.978" v="216" actId="1076"/>
          <ac:picMkLst>
            <pc:docMk/>
            <pc:sldMk cId="3639872359" sldId="258"/>
            <ac:picMk id="6" creationId="{6ECC207D-DBCC-7536-370C-A572593DB8ED}"/>
          </ac:picMkLst>
        </pc:picChg>
      </pc:sldChg>
      <pc:sldChg chg="addSp delSp modSp mod">
        <pc:chgData name="Владимир Смирнов" userId="9926fbb4b54cc0c9" providerId="LiveId" clId="{97BC7261-4C45-458B-983B-3512130CBAF2}" dt="2024-12-03T19:41:38.331" v="265" actId="1076"/>
        <pc:sldMkLst>
          <pc:docMk/>
          <pc:sldMk cId="3574231650" sldId="259"/>
        </pc:sldMkLst>
        <pc:spChg chg="mod">
          <ac:chgData name="Владимир Смирнов" userId="9926fbb4b54cc0c9" providerId="LiveId" clId="{97BC7261-4C45-458B-983B-3512130CBAF2}" dt="2024-12-03T19:39:54.804" v="234"/>
          <ac:spMkLst>
            <pc:docMk/>
            <pc:sldMk cId="3574231650" sldId="259"/>
            <ac:spMk id="3" creationId="{00000000-0000-0000-0000-000000000000}"/>
          </ac:spMkLst>
        </pc:spChg>
        <pc:picChg chg="add mod">
          <ac:chgData name="Владимир Смирнов" userId="9926fbb4b54cc0c9" providerId="LiveId" clId="{97BC7261-4C45-458B-983B-3512130CBAF2}" dt="2024-12-03T19:41:22.853" v="259" actId="1076"/>
          <ac:picMkLst>
            <pc:docMk/>
            <pc:sldMk cId="3574231650" sldId="259"/>
            <ac:picMk id="4" creationId="{DC40D156-DB00-31BA-6ADD-3C5BDD7A7D3E}"/>
          </ac:picMkLst>
        </pc:picChg>
        <pc:picChg chg="add mod">
          <ac:chgData name="Владимир Смирнов" userId="9926fbb4b54cc0c9" providerId="LiveId" clId="{97BC7261-4C45-458B-983B-3512130CBAF2}" dt="2024-12-03T19:41:25.925" v="260" actId="1076"/>
          <ac:picMkLst>
            <pc:docMk/>
            <pc:sldMk cId="3574231650" sldId="259"/>
            <ac:picMk id="5" creationId="{54DCFD36-DF3E-799B-5714-1829983B7640}"/>
          </ac:picMkLst>
        </pc:picChg>
        <pc:picChg chg="add mod">
          <ac:chgData name="Владимир Смирнов" userId="9926fbb4b54cc0c9" providerId="LiveId" clId="{97BC7261-4C45-458B-983B-3512130CBAF2}" dt="2024-12-03T19:41:32.143" v="263" actId="14100"/>
          <ac:picMkLst>
            <pc:docMk/>
            <pc:sldMk cId="3574231650" sldId="259"/>
            <ac:picMk id="6" creationId="{390CE5B2-7CD6-6370-B922-3FBECEAC3B2F}"/>
          </ac:picMkLst>
        </pc:picChg>
        <pc:picChg chg="add mod">
          <ac:chgData name="Владимир Смирнов" userId="9926fbb4b54cc0c9" providerId="LiveId" clId="{97BC7261-4C45-458B-983B-3512130CBAF2}" dt="2024-12-03T19:41:34.471" v="264" actId="1076"/>
          <ac:picMkLst>
            <pc:docMk/>
            <pc:sldMk cId="3574231650" sldId="259"/>
            <ac:picMk id="7" creationId="{4ECA8B63-06A2-E91E-3D6D-B2303375D30F}"/>
          </ac:picMkLst>
        </pc:picChg>
        <pc:picChg chg="del">
          <ac:chgData name="Владимир Смирнов" userId="9926fbb4b54cc0c9" providerId="LiveId" clId="{97BC7261-4C45-458B-983B-3512130CBAF2}" dt="2024-12-03T19:39:43.728" v="230" actId="478"/>
          <ac:picMkLst>
            <pc:docMk/>
            <pc:sldMk cId="3574231650" sldId="259"/>
            <ac:picMk id="1026" creationId="{0F0F2696-04A4-3BD6-8368-F116BAE5FE5C}"/>
          </ac:picMkLst>
        </pc:picChg>
        <pc:picChg chg="del">
          <ac:chgData name="Владимир Смирнов" userId="9926fbb4b54cc0c9" providerId="LiveId" clId="{97BC7261-4C45-458B-983B-3512130CBAF2}" dt="2024-12-03T19:39:45.048" v="231" actId="478"/>
          <ac:picMkLst>
            <pc:docMk/>
            <pc:sldMk cId="3574231650" sldId="259"/>
            <ac:picMk id="1027" creationId="{4D9A55FA-867E-A504-CC3F-AE328E5EA73B}"/>
          </ac:picMkLst>
        </pc:picChg>
        <pc:picChg chg="del">
          <ac:chgData name="Владимир Смирнов" userId="9926fbb4b54cc0c9" providerId="LiveId" clId="{97BC7261-4C45-458B-983B-3512130CBAF2}" dt="2024-12-03T19:39:46.400" v="232" actId="478"/>
          <ac:picMkLst>
            <pc:docMk/>
            <pc:sldMk cId="3574231650" sldId="259"/>
            <ac:picMk id="1028" creationId="{3AEC97A2-5BB9-CC58-01D3-798B17E136F0}"/>
          </ac:picMkLst>
        </pc:picChg>
        <pc:picChg chg="del">
          <ac:chgData name="Владимир Смирнов" userId="9926fbb4b54cc0c9" providerId="LiveId" clId="{97BC7261-4C45-458B-983B-3512130CBAF2}" dt="2024-12-03T19:39:47.823" v="233" actId="478"/>
          <ac:picMkLst>
            <pc:docMk/>
            <pc:sldMk cId="3574231650" sldId="259"/>
            <ac:picMk id="1029" creationId="{AA7AF952-B4D3-9D0A-8F45-82EE0311239D}"/>
          </ac:picMkLst>
        </pc:picChg>
        <pc:picChg chg="add mod">
          <ac:chgData name="Владимир Смирнов" userId="9926fbb4b54cc0c9" providerId="LiveId" clId="{97BC7261-4C45-458B-983B-3512130CBAF2}" dt="2024-12-03T19:41:38.331" v="265" actId="1076"/>
          <ac:picMkLst>
            <pc:docMk/>
            <pc:sldMk cId="3574231650" sldId="259"/>
            <ac:picMk id="1030" creationId="{87377B05-29F3-582D-285E-60151B8C9D47}"/>
          </ac:picMkLst>
        </pc:picChg>
      </pc:sldChg>
      <pc:sldChg chg="addSp delSp modSp mod">
        <pc:chgData name="Владимир Смирнов" userId="9926fbb4b54cc0c9" providerId="LiveId" clId="{97BC7261-4C45-458B-983B-3512130CBAF2}" dt="2024-12-03T20:21:32.376" v="471" actId="113"/>
        <pc:sldMkLst>
          <pc:docMk/>
          <pc:sldMk cId="4213855386" sldId="260"/>
        </pc:sldMkLst>
        <pc:spChg chg="mod">
          <ac:chgData name="Владимир Смирнов" userId="9926fbb4b54cc0c9" providerId="LiveId" clId="{97BC7261-4C45-458B-983B-3512130CBAF2}" dt="2024-12-03T20:21:32.376" v="471" actId="113"/>
          <ac:spMkLst>
            <pc:docMk/>
            <pc:sldMk cId="4213855386" sldId="260"/>
            <ac:spMk id="3" creationId="{00000000-0000-0000-0000-000000000000}"/>
          </ac:spMkLst>
        </pc:spChg>
        <pc:spChg chg="add del mod">
          <ac:chgData name="Владимир Смирнов" userId="9926fbb4b54cc0c9" providerId="LiveId" clId="{97BC7261-4C45-458B-983B-3512130CBAF2}" dt="2024-12-03T20:14:14.804" v="407"/>
          <ac:spMkLst>
            <pc:docMk/>
            <pc:sldMk cId="4213855386" sldId="260"/>
            <ac:spMk id="5" creationId="{3081D72E-EF67-F50B-D549-2D746DCBDDA1}"/>
          </ac:spMkLst>
        </pc:spChg>
        <pc:picChg chg="add mod">
          <ac:chgData name="Владимир Смирнов" userId="9926fbb4b54cc0c9" providerId="LiveId" clId="{97BC7261-4C45-458B-983B-3512130CBAF2}" dt="2024-12-03T20:14:25.033" v="411" actId="1076"/>
          <ac:picMkLst>
            <pc:docMk/>
            <pc:sldMk cId="4213855386" sldId="260"/>
            <ac:picMk id="7" creationId="{6037A61D-BFCC-D346-09BD-F7BA42D9B7F4}"/>
          </ac:picMkLst>
        </pc:picChg>
        <pc:picChg chg="del">
          <ac:chgData name="Владимир Смирнов" userId="9926fbb4b54cc0c9" providerId="LiveId" clId="{97BC7261-4C45-458B-983B-3512130CBAF2}" dt="2024-12-03T20:13:59.547" v="405" actId="478"/>
          <ac:picMkLst>
            <pc:docMk/>
            <pc:sldMk cId="4213855386" sldId="260"/>
            <ac:picMk id="8" creationId="{1B91DD89-26B8-6509-6D6C-95D5D383B05F}"/>
          </ac:picMkLst>
        </pc:picChg>
        <pc:picChg chg="del">
          <ac:chgData name="Владимир Смирнов" userId="9926fbb4b54cc0c9" providerId="LiveId" clId="{97BC7261-4C45-458B-983B-3512130CBAF2}" dt="2024-12-03T20:14:01.320" v="406" actId="478"/>
          <ac:picMkLst>
            <pc:docMk/>
            <pc:sldMk cId="4213855386" sldId="260"/>
            <ac:picMk id="10" creationId="{9C935FB2-03A0-DC11-911B-A329745DF195}"/>
          </ac:picMkLst>
        </pc:picChg>
        <pc:picChg chg="add mod">
          <ac:chgData name="Владимир Смирнов" userId="9926fbb4b54cc0c9" providerId="LiveId" clId="{97BC7261-4C45-458B-983B-3512130CBAF2}" dt="2024-12-03T20:14:30.637" v="414" actId="1076"/>
          <ac:picMkLst>
            <pc:docMk/>
            <pc:sldMk cId="4213855386" sldId="260"/>
            <ac:picMk id="11" creationId="{DCC2D81C-F6C2-ACC6-0EDD-3BEC536D9704}"/>
          </ac:picMkLst>
        </pc:picChg>
      </pc:sldChg>
      <pc:sldChg chg="addSp delSp modSp mod">
        <pc:chgData name="Владимир Смирнов" userId="9926fbb4b54cc0c9" providerId="LiveId" clId="{97BC7261-4C45-458B-983B-3512130CBAF2}" dt="2024-12-03T20:18:25.433" v="442" actId="20577"/>
        <pc:sldMkLst>
          <pc:docMk/>
          <pc:sldMk cId="3112142608" sldId="261"/>
        </pc:sldMkLst>
        <pc:graphicFrameChg chg="mod">
          <ac:chgData name="Владимир Смирнов" userId="9926fbb4b54cc0c9" providerId="LiveId" clId="{97BC7261-4C45-458B-983B-3512130CBAF2}" dt="2024-12-03T20:18:25.433" v="442" actId="20577"/>
          <ac:graphicFrameMkLst>
            <pc:docMk/>
            <pc:sldMk cId="3112142608" sldId="261"/>
            <ac:graphicFrameMk id="6" creationId="{00000000-0000-0000-0000-000000000000}"/>
          </ac:graphicFrameMkLst>
        </pc:graphicFrameChg>
        <pc:picChg chg="del mod">
          <ac:chgData name="Владимир Смирнов" userId="9926fbb4b54cc0c9" providerId="LiveId" clId="{97BC7261-4C45-458B-983B-3512130CBAF2}" dt="2024-12-03T20:14:57.648" v="416" actId="478"/>
          <ac:picMkLst>
            <pc:docMk/>
            <pc:sldMk cId="3112142608" sldId="261"/>
            <ac:picMk id="5" creationId="{DBBB2B4D-0F19-05B1-CEAC-F075B9EAC494}"/>
          </ac:picMkLst>
        </pc:picChg>
        <pc:picChg chg="add mod">
          <ac:chgData name="Владимир Смирнов" userId="9926fbb4b54cc0c9" providerId="LiveId" clId="{97BC7261-4C45-458B-983B-3512130CBAF2}" dt="2024-12-03T20:16:30.547" v="422" actId="1076"/>
          <ac:picMkLst>
            <pc:docMk/>
            <pc:sldMk cId="3112142608" sldId="261"/>
            <ac:picMk id="2050" creationId="{583C214F-0416-22C7-224F-869F3BC30DA6}"/>
          </ac:picMkLst>
        </pc:picChg>
      </pc:sldChg>
      <pc:sldChg chg="modSp mod">
        <pc:chgData name="Владимир Смирнов" userId="9926fbb4b54cc0c9" providerId="LiveId" clId="{97BC7261-4C45-458B-983B-3512130CBAF2}" dt="2024-12-03T20:19:56.561" v="464" actId="20577"/>
        <pc:sldMkLst>
          <pc:docMk/>
          <pc:sldMk cId="1636679273" sldId="262"/>
        </pc:sldMkLst>
        <pc:spChg chg="mod">
          <ac:chgData name="Владимир Смирнов" userId="9926fbb4b54cc0c9" providerId="LiveId" clId="{97BC7261-4C45-458B-983B-3512130CBAF2}" dt="2024-12-03T20:19:56.561" v="464" actId="20577"/>
          <ac:spMkLst>
            <pc:docMk/>
            <pc:sldMk cId="1636679273" sldId="262"/>
            <ac:spMk id="4" creationId="{00000000-0000-0000-0000-000000000000}"/>
          </ac:spMkLst>
        </pc:spChg>
      </pc:sldChg>
      <pc:sldChg chg="modSp mod">
        <pc:chgData name="Владимир Смирнов" userId="9926fbb4b54cc0c9" providerId="LiveId" clId="{97BC7261-4C45-458B-983B-3512130CBAF2}" dt="2024-12-03T19:45:09.884" v="268" actId="255"/>
        <pc:sldMkLst>
          <pc:docMk/>
          <pc:sldMk cId="3374778722" sldId="263"/>
        </pc:sldMkLst>
        <pc:graphicFrameChg chg="mod modGraphic">
          <ac:chgData name="Владимир Смирнов" userId="9926fbb4b54cc0c9" providerId="LiveId" clId="{97BC7261-4C45-458B-983B-3512130CBAF2}" dt="2024-12-03T19:45:09.884" v="268" actId="255"/>
          <ac:graphicFrameMkLst>
            <pc:docMk/>
            <pc:sldMk cId="3374778722" sldId="263"/>
            <ac:graphicFrameMk id="3" creationId="{00000000-0000-0000-0000-000000000000}"/>
          </ac:graphicFrameMkLst>
        </pc:graphicFrameChg>
      </pc:sldChg>
      <pc:sldChg chg="modSp mod">
        <pc:chgData name="Владимир Смирнов" userId="9926fbb4b54cc0c9" providerId="LiveId" clId="{97BC7261-4C45-458B-983B-3512130CBAF2}" dt="2024-12-03T19:47:17.333" v="338" actId="20577"/>
        <pc:sldMkLst>
          <pc:docMk/>
          <pc:sldMk cId="737118897" sldId="264"/>
        </pc:sldMkLst>
        <pc:graphicFrameChg chg="modGraphic">
          <ac:chgData name="Владимир Смирнов" userId="9926fbb4b54cc0c9" providerId="LiveId" clId="{97BC7261-4C45-458B-983B-3512130CBAF2}" dt="2024-12-03T19:47:17.333" v="338" actId="20577"/>
          <ac:graphicFrameMkLst>
            <pc:docMk/>
            <pc:sldMk cId="737118897" sldId="264"/>
            <ac:graphicFrameMk id="3" creationId="{00000000-0000-0000-0000-00000000000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156040-AF98-4F2C-9909-9F2439F6F588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4020AF3-C700-4606-8917-C6A353D7963A}">
      <dgm:prSet phldrT="[Text]"/>
      <dgm:spPr/>
      <dgm:t>
        <a:bodyPr rtlCol="0"/>
        <a:lstStyle/>
        <a:p>
          <a:pPr rtl="0"/>
          <a:r>
            <a:rPr lang="ru-RU" b="1" noProof="0" dirty="0"/>
            <a:t>Получение статуса резидента индустриального парка «Малая Сосновка» – 2 полугодие 2024 года</a:t>
          </a:r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87D99D21-0B4A-4259-89FB-0E5941CB535C}" type="parTrans" cxnId="{B0E2386F-A443-4201-8130-FB9CC25AA154}">
      <dgm:prSet/>
      <dgm:spPr/>
      <dgm:t>
        <a:bodyPr rtlCol="0"/>
        <a:lstStyle/>
        <a:p>
          <a:pPr rtl="0"/>
          <a:endParaRPr lang="en-US"/>
        </a:p>
      </dgm:t>
    </dgm:pt>
    <dgm:pt modelId="{6CFF1BD9-AE1F-4488-8B72-01186EADA6FF}" type="sibTrans" cxnId="{B0E2386F-A443-4201-8130-FB9CC25AA154}">
      <dgm:prSet/>
      <dgm:spPr/>
      <dgm:t>
        <a:bodyPr rtlCol="0"/>
        <a:lstStyle/>
        <a:p>
          <a:pPr rtl="0"/>
          <a:endParaRPr lang="en-US"/>
        </a:p>
      </dgm:t>
    </dgm:pt>
    <dgm:pt modelId="{A8B05E70-CCF1-4080-8EEE-6873C9D4B630}">
      <dgm:prSet phldrT="[Text]"/>
      <dgm:spPr/>
      <dgm:t>
        <a:bodyPr rtlCol="0"/>
        <a:lstStyle/>
        <a:p>
          <a:pPr rtl="0"/>
          <a:r>
            <a:rPr lang="ru-RU" b="1" noProof="0" dirty="0"/>
            <a:t>Строительство и приобретение оборудования – 2 полугодие 2025 года </a:t>
          </a:r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11D1F3D3-0002-4131-9F84-22FBF8692DA9}" type="parTrans" cxnId="{B8B909D0-D4F6-48D4-81DA-A58F34AE3646}">
      <dgm:prSet/>
      <dgm:spPr/>
      <dgm:t>
        <a:bodyPr rtlCol="0"/>
        <a:lstStyle/>
        <a:p>
          <a:pPr rtl="0"/>
          <a:endParaRPr lang="en-US"/>
        </a:p>
      </dgm:t>
    </dgm:pt>
    <dgm:pt modelId="{B6438016-7365-4FC0-A372-D90585B4B6EE}" type="sibTrans" cxnId="{B8B909D0-D4F6-48D4-81DA-A58F34AE3646}">
      <dgm:prSet/>
      <dgm:spPr/>
      <dgm:t>
        <a:bodyPr rtlCol="0"/>
        <a:lstStyle/>
        <a:p>
          <a:pPr rtl="0"/>
          <a:endParaRPr lang="en-US"/>
        </a:p>
      </dgm:t>
    </dgm:pt>
    <dgm:pt modelId="{42147153-A6C2-4177-BA7D-2ACCC2C1B2F7}">
      <dgm:prSet phldrT="[Text]"/>
      <dgm:spPr/>
      <dgm:t>
        <a:bodyPr rtlCol="0"/>
        <a:lstStyle/>
        <a:p>
          <a:pPr rtl="0"/>
          <a:r>
            <a:rPr lang="ru-RU" b="1" noProof="0" dirty="0"/>
            <a:t>Ввод в эксплуатацию 1 полугодие – 2026 года</a:t>
          </a:r>
        </a:p>
      </dgm:t>
      <dgm:extLst>
        <a:ext uri="{E40237B7-FDA0-4F09-8148-C483321AD2D9}">
          <dgm14:cNvPr xmlns:dgm14="http://schemas.microsoft.com/office/drawing/2010/diagram" id="0" name="" title="Step 4 title"/>
        </a:ext>
      </dgm:extLst>
    </dgm:pt>
    <dgm:pt modelId="{C6F68745-4C20-4204-96A6-585691399C14}" type="parTrans" cxnId="{777DC3C6-D336-4C94-A624-E5582A07ECAA}">
      <dgm:prSet/>
      <dgm:spPr/>
      <dgm:t>
        <a:bodyPr rtlCol="0"/>
        <a:lstStyle/>
        <a:p>
          <a:pPr rtl="0"/>
          <a:endParaRPr lang="en-US"/>
        </a:p>
      </dgm:t>
    </dgm:pt>
    <dgm:pt modelId="{0C6B132F-0347-46BA-86A4-3FAFB6676411}" type="sibTrans" cxnId="{777DC3C6-D336-4C94-A624-E5582A07ECAA}">
      <dgm:prSet/>
      <dgm:spPr/>
      <dgm:t>
        <a:bodyPr rtlCol="0"/>
        <a:lstStyle/>
        <a:p>
          <a:pPr rtl="0"/>
          <a:endParaRPr lang="en-US"/>
        </a:p>
      </dgm:t>
    </dgm:pt>
    <dgm:pt modelId="{12E26E22-71B0-4386-A84F-ABF2FF66A99F}">
      <dgm:prSet phldrT="[Text]"/>
      <dgm:spPr/>
      <dgm:t>
        <a:bodyPr rtlCol="0"/>
        <a:lstStyle/>
        <a:p>
          <a:pPr rtl="0"/>
          <a:r>
            <a:rPr lang="ru-RU" b="1" noProof="0" dirty="0"/>
            <a:t>Проектирование и подготовительные работы – 1 полугодие 2025 года</a:t>
          </a:r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E1826C46-15A2-4345-B986-53D05F21F155}" type="sibTrans" cxnId="{937639B3-2352-48E4-A96B-F63DF2119D92}">
      <dgm:prSet/>
      <dgm:spPr/>
      <dgm:t>
        <a:bodyPr rtlCol="0"/>
        <a:lstStyle/>
        <a:p>
          <a:pPr rtl="0"/>
          <a:endParaRPr lang="en-US"/>
        </a:p>
      </dgm:t>
    </dgm:pt>
    <dgm:pt modelId="{3A6CB3CB-0F71-4CA8-93AA-0E3E3D59D313}" type="parTrans" cxnId="{937639B3-2352-48E4-A96B-F63DF2119D92}">
      <dgm:prSet/>
      <dgm:spPr/>
      <dgm:t>
        <a:bodyPr rtlCol="0"/>
        <a:lstStyle/>
        <a:p>
          <a:pPr rtl="0"/>
          <a:endParaRPr lang="en-US"/>
        </a:p>
      </dgm:t>
    </dgm:pt>
    <dgm:pt modelId="{B139E3D6-2E58-485E-8E02-966BF61414A8}">
      <dgm:prSet phldrT="[Text]"/>
      <dgm:spPr/>
      <dgm:t>
        <a:bodyPr rtlCol="0"/>
        <a:lstStyle/>
        <a:p>
          <a:pPr rtl="0"/>
          <a:r>
            <a:rPr lang="ru-RU" b="1" noProof="0" dirty="0"/>
            <a:t>Выход на проектную мощность – 2 полугодие 2026 года</a:t>
          </a:r>
        </a:p>
      </dgm:t>
      <dgm:extLst>
        <a:ext uri="{E40237B7-FDA0-4F09-8148-C483321AD2D9}">
          <dgm14:cNvPr xmlns:dgm14="http://schemas.microsoft.com/office/drawing/2010/diagram" id="0" name="" title="Step 4 title"/>
        </a:ext>
      </dgm:extLst>
    </dgm:pt>
    <dgm:pt modelId="{392D330F-5010-46B1-BC34-358B06AA65E5}" type="parTrans" cxnId="{97DB4190-A115-4385-99DA-E07E95EE5A1D}">
      <dgm:prSet/>
      <dgm:spPr/>
      <dgm:t>
        <a:bodyPr/>
        <a:lstStyle/>
        <a:p>
          <a:endParaRPr lang="ru-RU"/>
        </a:p>
      </dgm:t>
    </dgm:pt>
    <dgm:pt modelId="{411FA361-2DE9-4AF4-95D3-20B59C57B7FF}" type="sibTrans" cxnId="{97DB4190-A115-4385-99DA-E07E95EE5A1D}">
      <dgm:prSet/>
      <dgm:spPr/>
      <dgm:t>
        <a:bodyPr/>
        <a:lstStyle/>
        <a:p>
          <a:endParaRPr lang="ru-RU"/>
        </a:p>
      </dgm:t>
    </dgm:pt>
    <dgm:pt modelId="{1C61A9A2-33F2-469B-8AC4-A104A5A98D78}" type="pres">
      <dgm:prSet presAssocID="{44156040-AF98-4F2C-9909-9F2439F6F58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1B8FEC-9D20-4669-BB2E-FA9CEA0BE5A9}" type="pres">
      <dgm:prSet presAssocID="{74020AF3-C700-4606-8917-C6A353D7963A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5DFC51-4C30-4A07-9F0C-6EB770961C6F}" type="pres">
      <dgm:prSet presAssocID="{6CFF1BD9-AE1F-4488-8B72-01186EADA6FF}" presName="parTxOnlySpace" presStyleCnt="0"/>
      <dgm:spPr/>
    </dgm:pt>
    <dgm:pt modelId="{919A589F-F74A-40C3-BE88-AB8730BCAB04}" type="pres">
      <dgm:prSet presAssocID="{12E26E22-71B0-4386-A84F-ABF2FF66A99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C6BCDE-530E-4D03-9CF5-9AB36CDC1FE1}" type="pres">
      <dgm:prSet presAssocID="{E1826C46-15A2-4345-B986-53D05F21F155}" presName="parTxOnlySpace" presStyleCnt="0"/>
      <dgm:spPr/>
    </dgm:pt>
    <dgm:pt modelId="{268F2328-4548-422B-9C65-80797E16B241}" type="pres">
      <dgm:prSet presAssocID="{A8B05E70-CCF1-4080-8EEE-6873C9D4B630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78EC1-7B74-4B6E-94C6-5F808A049A1F}" type="pres">
      <dgm:prSet presAssocID="{B6438016-7365-4FC0-A372-D90585B4B6EE}" presName="parTxOnlySpace" presStyleCnt="0"/>
      <dgm:spPr/>
    </dgm:pt>
    <dgm:pt modelId="{BDD0B0F7-A87C-4B5B-A4C3-4E4BE6EB0FE4}" type="pres">
      <dgm:prSet presAssocID="{42147153-A6C2-4177-BA7D-2ACCC2C1B2F7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9EB740-6FA7-4DBC-B95C-B870147E3377}" type="pres">
      <dgm:prSet presAssocID="{0C6B132F-0347-46BA-86A4-3FAFB6676411}" presName="parTxOnlySpace" presStyleCnt="0"/>
      <dgm:spPr/>
    </dgm:pt>
    <dgm:pt modelId="{424A1FE9-CF80-4675-8985-415FEC5A6531}" type="pres">
      <dgm:prSet presAssocID="{B139E3D6-2E58-485E-8E02-966BF61414A8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4A375F-A05B-45C3-9731-23DBACB9FC02}" type="presOf" srcId="{12E26E22-71B0-4386-A84F-ABF2FF66A99F}" destId="{919A589F-F74A-40C3-BE88-AB8730BCAB04}" srcOrd="0" destOrd="0" presId="urn:microsoft.com/office/officeart/2005/8/layout/chevron1"/>
    <dgm:cxn modelId="{777DC3C6-D336-4C94-A624-E5582A07ECAA}" srcId="{44156040-AF98-4F2C-9909-9F2439F6F588}" destId="{42147153-A6C2-4177-BA7D-2ACCC2C1B2F7}" srcOrd="3" destOrd="0" parTransId="{C6F68745-4C20-4204-96A6-585691399C14}" sibTransId="{0C6B132F-0347-46BA-86A4-3FAFB6676411}"/>
    <dgm:cxn modelId="{937639B3-2352-48E4-A96B-F63DF2119D92}" srcId="{44156040-AF98-4F2C-9909-9F2439F6F588}" destId="{12E26E22-71B0-4386-A84F-ABF2FF66A99F}" srcOrd="1" destOrd="0" parTransId="{3A6CB3CB-0F71-4CA8-93AA-0E3E3D59D313}" sibTransId="{E1826C46-15A2-4345-B986-53D05F21F155}"/>
    <dgm:cxn modelId="{BB4F9699-C9DE-46C4-A04B-CD52EF57D4C5}" type="presOf" srcId="{74020AF3-C700-4606-8917-C6A353D7963A}" destId="{881B8FEC-9D20-4669-BB2E-FA9CEA0BE5A9}" srcOrd="0" destOrd="0" presId="urn:microsoft.com/office/officeart/2005/8/layout/chevron1"/>
    <dgm:cxn modelId="{9E75EA9C-2122-47C1-897A-5BBDE8D78AC4}" type="presOf" srcId="{A8B05E70-CCF1-4080-8EEE-6873C9D4B630}" destId="{268F2328-4548-422B-9C65-80797E16B241}" srcOrd="0" destOrd="0" presId="urn:microsoft.com/office/officeart/2005/8/layout/chevron1"/>
    <dgm:cxn modelId="{B0E2386F-A443-4201-8130-FB9CC25AA154}" srcId="{44156040-AF98-4F2C-9909-9F2439F6F588}" destId="{74020AF3-C700-4606-8917-C6A353D7963A}" srcOrd="0" destOrd="0" parTransId="{87D99D21-0B4A-4259-89FB-0E5941CB535C}" sibTransId="{6CFF1BD9-AE1F-4488-8B72-01186EADA6FF}"/>
    <dgm:cxn modelId="{B8B909D0-D4F6-48D4-81DA-A58F34AE3646}" srcId="{44156040-AF98-4F2C-9909-9F2439F6F588}" destId="{A8B05E70-CCF1-4080-8EEE-6873C9D4B630}" srcOrd="2" destOrd="0" parTransId="{11D1F3D3-0002-4131-9F84-22FBF8692DA9}" sibTransId="{B6438016-7365-4FC0-A372-D90585B4B6EE}"/>
    <dgm:cxn modelId="{37A858B6-D71C-4E86-A467-E8D17167DE19}" type="presOf" srcId="{42147153-A6C2-4177-BA7D-2ACCC2C1B2F7}" destId="{BDD0B0F7-A87C-4B5B-A4C3-4E4BE6EB0FE4}" srcOrd="0" destOrd="0" presId="urn:microsoft.com/office/officeart/2005/8/layout/chevron1"/>
    <dgm:cxn modelId="{383A5CFE-2D64-4002-A7C0-1E621409BFD6}" type="presOf" srcId="{44156040-AF98-4F2C-9909-9F2439F6F588}" destId="{1C61A9A2-33F2-469B-8AC4-A104A5A98D78}" srcOrd="0" destOrd="0" presId="urn:microsoft.com/office/officeart/2005/8/layout/chevron1"/>
    <dgm:cxn modelId="{97DB4190-A115-4385-99DA-E07E95EE5A1D}" srcId="{44156040-AF98-4F2C-9909-9F2439F6F588}" destId="{B139E3D6-2E58-485E-8E02-966BF61414A8}" srcOrd="4" destOrd="0" parTransId="{392D330F-5010-46B1-BC34-358B06AA65E5}" sibTransId="{411FA361-2DE9-4AF4-95D3-20B59C57B7FF}"/>
    <dgm:cxn modelId="{17FB9069-E4F7-42AF-9EF9-0CCD4C5782FE}" type="presOf" srcId="{B139E3D6-2E58-485E-8E02-966BF61414A8}" destId="{424A1FE9-CF80-4675-8985-415FEC5A6531}" srcOrd="0" destOrd="0" presId="urn:microsoft.com/office/officeart/2005/8/layout/chevron1"/>
    <dgm:cxn modelId="{EDA037DE-3D60-46A9-9DDB-074A05981F8D}" type="presParOf" srcId="{1C61A9A2-33F2-469B-8AC4-A104A5A98D78}" destId="{881B8FEC-9D20-4669-BB2E-FA9CEA0BE5A9}" srcOrd="0" destOrd="0" presId="urn:microsoft.com/office/officeart/2005/8/layout/chevron1"/>
    <dgm:cxn modelId="{8F2A48B2-4519-4F7D-931D-1EB2DDCF4663}" type="presParOf" srcId="{1C61A9A2-33F2-469B-8AC4-A104A5A98D78}" destId="{705DFC51-4C30-4A07-9F0C-6EB770961C6F}" srcOrd="1" destOrd="0" presId="urn:microsoft.com/office/officeart/2005/8/layout/chevron1"/>
    <dgm:cxn modelId="{A8C49188-74D0-46A6-A671-569711775D6B}" type="presParOf" srcId="{1C61A9A2-33F2-469B-8AC4-A104A5A98D78}" destId="{919A589F-F74A-40C3-BE88-AB8730BCAB04}" srcOrd="2" destOrd="0" presId="urn:microsoft.com/office/officeart/2005/8/layout/chevron1"/>
    <dgm:cxn modelId="{DF828B00-7F32-4A0D-9D43-9FD5AE3C854B}" type="presParOf" srcId="{1C61A9A2-33F2-469B-8AC4-A104A5A98D78}" destId="{01C6BCDE-530E-4D03-9CF5-9AB36CDC1FE1}" srcOrd="3" destOrd="0" presId="urn:microsoft.com/office/officeart/2005/8/layout/chevron1"/>
    <dgm:cxn modelId="{2FC0E474-8734-4209-BD6D-C297DEE76CB4}" type="presParOf" srcId="{1C61A9A2-33F2-469B-8AC4-A104A5A98D78}" destId="{268F2328-4548-422B-9C65-80797E16B241}" srcOrd="4" destOrd="0" presId="urn:microsoft.com/office/officeart/2005/8/layout/chevron1"/>
    <dgm:cxn modelId="{30A10B48-C159-4CE5-AFE2-9908BF17AD25}" type="presParOf" srcId="{1C61A9A2-33F2-469B-8AC4-A104A5A98D78}" destId="{8CB78EC1-7B74-4B6E-94C6-5F808A049A1F}" srcOrd="5" destOrd="0" presId="urn:microsoft.com/office/officeart/2005/8/layout/chevron1"/>
    <dgm:cxn modelId="{3065F5B9-06B1-4353-A251-703F2693DE95}" type="presParOf" srcId="{1C61A9A2-33F2-469B-8AC4-A104A5A98D78}" destId="{BDD0B0F7-A87C-4B5B-A4C3-4E4BE6EB0FE4}" srcOrd="6" destOrd="0" presId="urn:microsoft.com/office/officeart/2005/8/layout/chevron1"/>
    <dgm:cxn modelId="{8205BC7B-136A-4DB4-A706-B422994BEAC1}" type="presParOf" srcId="{1C61A9A2-33F2-469B-8AC4-A104A5A98D78}" destId="{389EB740-6FA7-4DBC-B95C-B870147E3377}" srcOrd="7" destOrd="0" presId="urn:microsoft.com/office/officeart/2005/8/layout/chevron1"/>
    <dgm:cxn modelId="{CE8A1F38-F32E-4386-8EB1-702BF965D502}" type="presParOf" srcId="{1C61A9A2-33F2-469B-8AC4-A104A5A98D78}" destId="{424A1FE9-CF80-4675-8985-415FEC5A6531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B8FEC-9D20-4669-BB2E-FA9CEA0BE5A9}">
      <dsp:nvSpPr>
        <dsp:cNvPr id="0" name=""/>
        <dsp:cNvSpPr/>
      </dsp:nvSpPr>
      <dsp:spPr>
        <a:xfrm>
          <a:off x="2344" y="1754460"/>
          <a:ext cx="2086198" cy="8344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rtlCol="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noProof="0" dirty="0"/>
            <a:t>Получение статуса резидента индустриального парка «Малая Сосновка» – 2 полугодие 2024 года</a:t>
          </a:r>
        </a:p>
      </dsp:txBody>
      <dsp:txXfrm>
        <a:off x="419584" y="1754460"/>
        <a:ext cx="1251719" cy="834479"/>
      </dsp:txXfrm>
    </dsp:sp>
    <dsp:sp modelId="{919A589F-F74A-40C3-BE88-AB8730BCAB04}">
      <dsp:nvSpPr>
        <dsp:cNvPr id="0" name=""/>
        <dsp:cNvSpPr/>
      </dsp:nvSpPr>
      <dsp:spPr>
        <a:xfrm>
          <a:off x="1879922" y="1754460"/>
          <a:ext cx="2086198" cy="8344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rtlCol="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noProof="0" dirty="0"/>
            <a:t>Проектирование и подготовительные работы – 1 полугодие 2025 года</a:t>
          </a:r>
        </a:p>
      </dsp:txBody>
      <dsp:txXfrm>
        <a:off x="2297162" y="1754460"/>
        <a:ext cx="1251719" cy="834479"/>
      </dsp:txXfrm>
    </dsp:sp>
    <dsp:sp modelId="{268F2328-4548-422B-9C65-80797E16B241}">
      <dsp:nvSpPr>
        <dsp:cNvPr id="0" name=""/>
        <dsp:cNvSpPr/>
      </dsp:nvSpPr>
      <dsp:spPr>
        <a:xfrm>
          <a:off x="3757500" y="1754460"/>
          <a:ext cx="2086198" cy="8344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rtlCol="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noProof="0" dirty="0"/>
            <a:t>Строительство и приобретение оборудования – 2 полугодие 2025 года </a:t>
          </a:r>
        </a:p>
      </dsp:txBody>
      <dsp:txXfrm>
        <a:off x="4174740" y="1754460"/>
        <a:ext cx="1251719" cy="834479"/>
      </dsp:txXfrm>
    </dsp:sp>
    <dsp:sp modelId="{BDD0B0F7-A87C-4B5B-A4C3-4E4BE6EB0FE4}">
      <dsp:nvSpPr>
        <dsp:cNvPr id="0" name=""/>
        <dsp:cNvSpPr/>
      </dsp:nvSpPr>
      <dsp:spPr>
        <a:xfrm>
          <a:off x="5635079" y="1754460"/>
          <a:ext cx="2086198" cy="8344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rtlCol="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noProof="0" dirty="0"/>
            <a:t>Ввод в эксплуатацию 1 полугодие – 2026 года</a:t>
          </a:r>
        </a:p>
      </dsp:txBody>
      <dsp:txXfrm>
        <a:off x="6052319" y="1754460"/>
        <a:ext cx="1251719" cy="834479"/>
      </dsp:txXfrm>
    </dsp:sp>
    <dsp:sp modelId="{424A1FE9-CF80-4675-8985-415FEC5A6531}">
      <dsp:nvSpPr>
        <dsp:cNvPr id="0" name=""/>
        <dsp:cNvSpPr/>
      </dsp:nvSpPr>
      <dsp:spPr>
        <a:xfrm>
          <a:off x="7512657" y="1754460"/>
          <a:ext cx="2086198" cy="8344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rtlCol="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noProof="0" dirty="0"/>
            <a:t>Выход на проектную мощность – 2 полугодие 2026 года</a:t>
          </a:r>
        </a:p>
      </dsp:txBody>
      <dsp:txXfrm>
        <a:off x="7929897" y="1754460"/>
        <a:ext cx="1251719" cy="834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BD5BFF2-36B0-40CE-983F-64CA5BF905E6}" type="datetime1">
              <a:rPr lang="ru-RU" smtClean="0"/>
              <a:t>12.12.2024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4A4F617-7A30-41D4-AB86-5D833C98E1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74801A-CACC-46E2-B8AA-437C9E8A750C}" type="datetime1">
              <a:rPr lang="ru-RU" smtClean="0"/>
              <a:t>12.12.2024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B9A179D-2D27-49E2-B022-8EDDA2EFE68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sz="1200" i="1" dirty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«Рисунки» в заполнителе, чтобы вставить изображение.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B9A179D-2D27-49E2-B022-8EDDA2EFE68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422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745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198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629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6484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0305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200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5083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 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rtl="0"/>
            <a:endParaRPr lang="ru-RU" sz="1800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 rtlCol="0"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0575E8-20DE-4252-9577-F47C50C1B37A}" type="datetime1">
              <a:rPr lang="ru-RU" smtClean="0"/>
              <a:t>12.12.2024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1298448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invGray">
          <a:xfrm>
            <a:off x="1371273" y="5333098"/>
            <a:ext cx="4420252" cy="839102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3" name="Текст 3"/>
          <p:cNvSpPr>
            <a:spLocks noGrp="1"/>
          </p:cNvSpPr>
          <p:nvPr>
            <p:ph type="body" sz="half" idx="14"/>
          </p:nvPr>
        </p:nvSpPr>
        <p:spPr bwMode="invGray">
          <a:xfrm>
            <a:off x="6412954" y="5333098"/>
            <a:ext cx="4420252" cy="839102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BB2D27-AFF1-4B8F-B8A4-E700F781D02D}" type="datetime1">
              <a:rPr lang="ru-RU" smtClean="0"/>
              <a:t>12.12.2024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80CA05-2CA9-48C2-A2A2-F70EC9B7976F}" type="datetime1">
              <a:rPr lang="ru-RU" smtClean="0"/>
              <a:t>12.12.2024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A58D3D-3011-410D-B5E8-9AA1758E7836}" type="datetime1">
              <a:rPr lang="ru-RU" smtClean="0"/>
              <a:t>12.12.2024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CF8B90-C5EE-4840-9D92-1C12066C774B}" type="datetime1">
              <a:rPr lang="ru-RU" smtClean="0"/>
              <a:t>12.12.2024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1800" dirty="0"/>
          </a:p>
        </p:txBody>
      </p:sp>
      <p:sp>
        <p:nvSpPr>
          <p:cNvPr id="11" name="Полилиния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12" name="Полилиния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1800" dirty="0"/>
          </a:p>
        </p:txBody>
      </p:sp>
      <p:sp>
        <p:nvSpPr>
          <p:cNvPr id="8" name="Полилиния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9" name="Полилиния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10" name="Полилиния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rtlCol="0"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828800"/>
            <a:ext cx="4572000" cy="4343400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B65557-1451-43E1-9AE5-4BF1475D4D1F}" type="datetime1">
              <a:rPr lang="ru-RU" smtClean="0"/>
              <a:t>12.12.2024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rtlCol="0"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rtlCol="0"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E58E16-40AA-41E4-A4FF-9BEA6A78A973}" type="datetime1">
              <a:rPr lang="ru-RU" smtClean="0"/>
              <a:t>12.12.2024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5D3081-5B82-4D9C-864E-0FF48C8922DF}" type="datetime1">
              <a:rPr lang="ru-RU" smtClean="0"/>
              <a:t>12.12.2024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4F1F8F-3FA7-4DE2-BFC3-204A60A31AF6}" type="datetime1">
              <a:rPr lang="ru-RU" smtClean="0"/>
              <a:t>12.12.2024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44496B-DA29-42D1-8823-4C2E233F6E2C}" type="datetime1">
              <a:rPr lang="ru-RU" smtClean="0"/>
              <a:t>12.12.2024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9BD460F-BF29-45B1-9B3A-A20D54FADEC1}" type="datetime1">
              <a:rPr lang="ru-RU" smtClean="0"/>
              <a:t>12.12.2024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765" y="322690"/>
            <a:ext cx="5707829" cy="2560320"/>
          </a:xfrm>
        </p:spPr>
        <p:txBody>
          <a:bodyPr rtlCol="0">
            <a:normAutofit/>
          </a:bodyPr>
          <a:lstStyle/>
          <a:p>
            <a:pPr algn="ctr"/>
            <a:r>
              <a:rPr lang="ru-RU" b="1" dirty="0"/>
              <a:t>БИЗНЕС-ПЛАН</a:t>
            </a:r>
            <a:br>
              <a:rPr lang="ru-RU" b="1" dirty="0"/>
            </a:br>
            <a:r>
              <a:rPr lang="ru-RU" b="1" dirty="0"/>
              <a:t>проекта развития </a:t>
            </a:r>
            <a:br>
              <a:rPr lang="ru-RU" b="1" dirty="0"/>
            </a:br>
            <a:r>
              <a:rPr lang="ru-RU" b="1" dirty="0"/>
              <a:t>ООО «УРАЛОКНО»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649054"/>
            <a:ext cx="6876172" cy="2734653"/>
          </a:xfrm>
        </p:spPr>
        <p:txBody>
          <a:bodyPr rtlCol="0">
            <a:noAutofit/>
          </a:bodyPr>
          <a:lstStyle/>
          <a:p>
            <a:pPr algn="ctr"/>
            <a:r>
              <a:rPr lang="ru-RU" sz="3600" b="1" i="1" dirty="0"/>
              <a:t>«Расширение производства пластиковых и алюминиевых конструкций»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BE6CC13-547B-CE6A-D799-9E7E91474B1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1638" r="216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 dirty="0"/>
              <a:t>Резюме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577789"/>
            <a:ext cx="10744200" cy="4957482"/>
          </a:xfrm>
        </p:spPr>
        <p:txBody>
          <a:bodyPr rtlCol="0">
            <a:normAutofit lnSpcReduction="10000"/>
          </a:bodyPr>
          <a:lstStyle/>
          <a:p>
            <a:r>
              <a:rPr lang="ru-RU" sz="1900" dirty="0"/>
              <a:t>Цель проекта:</a:t>
            </a:r>
          </a:p>
          <a:p>
            <a:pPr marL="0" indent="0">
              <a:buNone/>
            </a:pPr>
            <a:r>
              <a:rPr lang="ru-RU" sz="1900" dirty="0"/>
              <a:t>Строительство и ввод в эксплуатацию производства пластиковых и алюминиевых конструкций и сопутствующей логистической инфраструктуры</a:t>
            </a:r>
          </a:p>
          <a:p>
            <a:r>
              <a:rPr lang="ru-RU" sz="1900" dirty="0"/>
              <a:t>Показатели проекта:</a:t>
            </a:r>
          </a:p>
          <a:p>
            <a:pPr marL="457200" indent="-457200">
              <a:buAutoNum type="arabicPeriod"/>
            </a:pPr>
            <a:r>
              <a:rPr lang="ru-RU" sz="1900" dirty="0"/>
              <a:t>Объем инвестиций –65 387 тыс. руб.</a:t>
            </a:r>
          </a:p>
          <a:p>
            <a:pPr marL="457200" indent="-457200">
              <a:buAutoNum type="arabicPeriod"/>
            </a:pPr>
            <a:r>
              <a:rPr lang="ru-RU" sz="1900" dirty="0"/>
              <a:t>Горизонт планирования – 10 лет.</a:t>
            </a:r>
          </a:p>
          <a:p>
            <a:pPr marL="457200" indent="-457200">
              <a:buAutoNum type="arabicPeriod"/>
            </a:pPr>
            <a:r>
              <a:rPr lang="ru-RU" sz="1900" dirty="0"/>
              <a:t>Срок окупаемости – 2 года 7 месяцев.</a:t>
            </a:r>
          </a:p>
          <a:p>
            <a:pPr marL="457200" indent="-457200">
              <a:buAutoNum type="arabicPeriod"/>
            </a:pPr>
            <a:r>
              <a:rPr lang="ru-RU" sz="1900" dirty="0"/>
              <a:t>Выручка за период планирования (без НДС) – 3 386 млн. руб.</a:t>
            </a:r>
          </a:p>
          <a:p>
            <a:pPr marL="457200" indent="-457200">
              <a:buAutoNum type="arabicPeriod"/>
            </a:pPr>
            <a:r>
              <a:rPr lang="ru-RU" sz="1900" dirty="0"/>
              <a:t>Объем производства: до 7 481 различных видов конструкций в год.</a:t>
            </a:r>
          </a:p>
          <a:p>
            <a:pPr marL="457200" indent="-457200">
              <a:buAutoNum type="arabicPeriod"/>
            </a:pPr>
            <a:r>
              <a:rPr lang="ru-RU" sz="1900" dirty="0"/>
              <a:t>Рентабельность по чистой прибыли – 17%.</a:t>
            </a:r>
          </a:p>
          <a:p>
            <a:pPr marL="457200" indent="-457200">
              <a:buAutoNum type="arabicPeriod"/>
            </a:pPr>
            <a:r>
              <a:rPr lang="ru-RU" sz="1900" dirty="0"/>
              <a:t>Количество рабочих мест – 20, из них новых – 20.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ECC207D-DBCC-7536-370C-A572593DB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215" y="2796350"/>
            <a:ext cx="4500785" cy="220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ru-RU" dirty="0"/>
              <a:t>ПРОДУКТЫ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1" y="1712259"/>
            <a:ext cx="10963834" cy="2150483"/>
          </a:xfrm>
        </p:spPr>
        <p:txBody>
          <a:bodyPr/>
          <a:lstStyle/>
          <a:p>
            <a:pPr marL="342900" indent="-342900">
              <a:lnSpc>
                <a:spcPct val="50000"/>
              </a:lnSpc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Оконные конструкции из ПВХ</a:t>
            </a:r>
          </a:p>
          <a:p>
            <a:pPr marL="342900" indent="-342900">
              <a:lnSpc>
                <a:spcPct val="50000"/>
              </a:lnSpc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Дверные конструкции из ПВХ </a:t>
            </a:r>
          </a:p>
          <a:p>
            <a:pPr marL="342900" indent="-342900">
              <a:lnSpc>
                <a:spcPct val="50000"/>
              </a:lnSpc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Портальные конструкции </a:t>
            </a:r>
          </a:p>
          <a:p>
            <a:pPr marL="342900" indent="-342900">
              <a:lnSpc>
                <a:spcPct val="50000"/>
              </a:lnSpc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Окна нестандартной формы</a:t>
            </a:r>
          </a:p>
          <a:p>
            <a:pPr marL="342900" indent="-342900">
              <a:lnSpc>
                <a:spcPct val="50000"/>
              </a:lnSpc>
              <a:buAutoNum type="arabicPeriod"/>
            </a:pPr>
            <a:r>
              <a:rPr lang="ru-RU" sz="1800" dirty="0"/>
              <a:t>Окна с </a:t>
            </a:r>
            <a:r>
              <a:rPr lang="ru-RU" sz="1800" dirty="0" err="1"/>
              <a:t>кашировкой</a:t>
            </a:r>
            <a:r>
              <a:rPr lang="ru-RU" sz="1800" dirty="0"/>
              <a:t> "под дерево"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6">
            <a:extLst>
              <a:ext uri="{FF2B5EF4-FFF2-40B4-BE49-F238E27FC236}">
                <a16:creationId xmlns:a16="http://schemas.microsoft.com/office/drawing/2014/main" xmlns="" id="{DC40D156-DB00-31BA-6ADD-3C5BDD7A7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16" y="3520439"/>
            <a:ext cx="2768276" cy="180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4DCFD36-DF3E-799B-5714-1829983B7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93" y="4972412"/>
            <a:ext cx="2734791" cy="170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3">
            <a:extLst>
              <a:ext uri="{FF2B5EF4-FFF2-40B4-BE49-F238E27FC236}">
                <a16:creationId xmlns:a16="http://schemas.microsoft.com/office/drawing/2014/main" xmlns="" id="{390CE5B2-7CD6-6370-B922-3FBECEAC3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857" y="2589376"/>
            <a:ext cx="3280548" cy="189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">
            <a:extLst>
              <a:ext uri="{FF2B5EF4-FFF2-40B4-BE49-F238E27FC236}">
                <a16:creationId xmlns:a16="http://schemas.microsoft.com/office/drawing/2014/main" xmlns="" id="{4ECA8B63-06A2-E91E-3D6D-B2303375D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482" y="4620658"/>
            <a:ext cx="24860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Рисунок 5">
            <a:extLst>
              <a:ext uri="{FF2B5EF4-FFF2-40B4-BE49-F238E27FC236}">
                <a16:creationId xmlns:a16="http://schemas.microsoft.com/office/drawing/2014/main" xmlns="" id="{87377B05-29F3-582D-285E-60151B8C9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3" t="1926" r="12775" b="5502"/>
          <a:stretch>
            <a:fillRect/>
          </a:stretch>
        </p:blipFill>
        <p:spPr bwMode="auto">
          <a:xfrm>
            <a:off x="9285239" y="2295875"/>
            <a:ext cx="2417674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23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 dirty="0"/>
              <a:t>Предпосылки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828800"/>
            <a:ext cx="5113946" cy="4905286"/>
          </a:xfrm>
        </p:spPr>
        <p:txBody>
          <a:bodyPr rtlCol="0">
            <a:normAutofit fontScale="70000" lnSpcReduction="20000"/>
          </a:bodyPr>
          <a:lstStyle/>
          <a:p>
            <a:pPr rtl="0">
              <a:lnSpc>
                <a:spcPct val="120000"/>
              </a:lnSpc>
            </a:pPr>
            <a:r>
              <a:rPr lang="ru-RU" sz="2100" b="1" dirty="0"/>
              <a:t>Рост спроса. </a:t>
            </a:r>
            <a:r>
              <a:rPr lang="ru-RU" sz="2100" dirty="0"/>
              <a:t>В перспективе с развитием индивидуального жилищного строительства прогнозируется рост спроса на комплексное остекление коттеджей. Также спрос растёт за счёт корпоративных и государственных заказчиков.</a:t>
            </a:r>
          </a:p>
          <a:p>
            <a:pPr rtl="0">
              <a:lnSpc>
                <a:spcPct val="120000"/>
              </a:lnSpc>
            </a:pPr>
            <a:r>
              <a:rPr lang="ru-RU" sz="2100" b="1" dirty="0"/>
              <a:t>Наличие отечественных комплектующих. </a:t>
            </a:r>
            <a:r>
              <a:rPr lang="ru-RU" sz="2100" dirty="0"/>
              <a:t>Сегодня практически 99,9% всех оконных конструкций производится в России. </a:t>
            </a:r>
          </a:p>
          <a:p>
            <a:pPr rtl="0">
              <a:lnSpc>
                <a:spcPct val="120000"/>
              </a:lnSpc>
            </a:pPr>
            <a:r>
              <a:rPr lang="ru-RU" sz="2100" b="1" dirty="0"/>
              <a:t>Возможность использования отечественных систем. </a:t>
            </a:r>
            <a:r>
              <a:rPr lang="ru-RU" sz="2100" dirty="0"/>
              <a:t>Они адаптированы к российским климатическим условиям и имеют такие преимущества перед зарубежными аналогами, как низкая цена, короткие сроки поставок, простота в сборке и монтаже, удобство и надёжность в эксплуатации. </a:t>
            </a:r>
          </a:p>
          <a:p>
            <a:pPr rtl="0">
              <a:lnSpc>
                <a:spcPct val="120000"/>
              </a:lnSpc>
            </a:pPr>
            <a:r>
              <a:rPr lang="ru-RU" sz="2100" b="1" dirty="0"/>
              <a:t>Наличие компетенций в сфере производства пластиковых и алюминиевых конструкций</a:t>
            </a:r>
            <a:r>
              <a:rPr lang="ru-RU" sz="2100" dirty="0"/>
              <a:t>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6037A61D-BFCC-D346-09BD-F7BA42D9B7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85175" y="1828800"/>
            <a:ext cx="3041591" cy="2283221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CC2D81C-F6C2-ACC6-0EDD-3BEC536D9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9737" y="4194520"/>
            <a:ext cx="3532978" cy="238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5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ru-RU" dirty="0"/>
              <a:t>ЭТАПЫ ПРОЕКТА</a:t>
            </a:r>
          </a:p>
        </p:txBody>
      </p:sp>
      <p:graphicFrame>
        <p:nvGraphicFramePr>
          <p:cNvPr id="6" name="Объект 5" descr="Простая схема с шевронами, показывающая 4 этапа, расположенные слева направо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666782"/>
              </p:ext>
            </p:extLst>
          </p:nvPr>
        </p:nvGraphicFramePr>
        <p:xfrm>
          <a:off x="1295400" y="1546789"/>
          <a:ext cx="9601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1522" y="1546789"/>
            <a:ext cx="1779494" cy="1698608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583C214F-0416-22C7-224F-869F3BC30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814" y="4367255"/>
            <a:ext cx="5528371" cy="223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14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540188" cy="1672814"/>
          </a:xfrm>
        </p:spPr>
        <p:txBody>
          <a:bodyPr rtlCol="0">
            <a:normAutofit/>
          </a:bodyPr>
          <a:lstStyle/>
          <a:p>
            <a:r>
              <a:rPr lang="ru-RU" sz="3200" dirty="0"/>
              <a:t>ФАКТОРЫ УСПЕХА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2833785"/>
            <a:ext cx="7091082" cy="4297680"/>
          </a:xfrm>
        </p:spPr>
        <p:txBody>
          <a:bodyPr rtlCol="0">
            <a:normAutofit/>
          </a:bodyPr>
          <a:lstStyle/>
          <a:p>
            <a:pPr marL="457200" indent="-457200" rtl="0">
              <a:buAutoNum type="arabicPeriod"/>
            </a:pPr>
            <a:r>
              <a:rPr lang="ru-RU" sz="1800" dirty="0"/>
              <a:t>Наличие опыта и профессиональной команды.</a:t>
            </a:r>
          </a:p>
          <a:p>
            <a:pPr marL="457200" indent="-457200" rtl="0">
              <a:buAutoNum type="arabicPeriod"/>
            </a:pPr>
            <a:r>
              <a:rPr lang="ru-RU" sz="1800" dirty="0"/>
              <a:t>Отработанные технология производства и каналы сбыта.</a:t>
            </a:r>
          </a:p>
          <a:p>
            <a:pPr marL="457200" indent="-457200" rtl="0">
              <a:buAutoNum type="arabicPeriod"/>
            </a:pPr>
            <a:r>
              <a:rPr lang="ru-RU" sz="1800" dirty="0"/>
              <a:t>Налаженные каналы поставки комплектующих.</a:t>
            </a:r>
          </a:p>
          <a:p>
            <a:pPr marL="457200" indent="-457200">
              <a:buAutoNum type="arabicPeriod"/>
            </a:pPr>
            <a:r>
              <a:rPr lang="ru-RU" sz="1800" dirty="0"/>
              <a:t>Экологичность и безопасность.</a:t>
            </a:r>
          </a:p>
          <a:p>
            <a:r>
              <a:rPr lang="ru-RU" sz="1800" dirty="0"/>
              <a:t>5.    Доступная стоимость и высокое качество продукции. </a:t>
            </a:r>
          </a:p>
          <a:p>
            <a:r>
              <a:rPr lang="ru-RU" sz="1800" dirty="0"/>
              <a:t>6.    Использование современного оборудования в производстве, что позволяет достичь высокого качества выпускаемой продукции. </a:t>
            </a:r>
          </a:p>
          <a:p>
            <a:pPr rtl="0"/>
            <a:endParaRPr lang="ru-RU" dirty="0"/>
          </a:p>
          <a:p>
            <a:pPr marL="457200" indent="-457200" rtl="0">
              <a:buAutoNum type="arabicPeriod"/>
            </a:pP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8A70F81-1098-6126-8794-199DED153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5536" y="-98422"/>
            <a:ext cx="3337331" cy="2658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667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775" y="47002"/>
            <a:ext cx="8046720" cy="1557338"/>
          </a:xfrm>
        </p:spPr>
        <p:txBody>
          <a:bodyPr rtlCol="0"/>
          <a:lstStyle/>
          <a:p>
            <a:pPr algn="ctr" rtl="0"/>
            <a:r>
              <a:rPr lang="ru-RU" dirty="0"/>
              <a:t>Финансовые показатели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1557338"/>
            <a:ext cx="9342116" cy="4043363"/>
          </a:xfrm>
        </p:spPr>
        <p:txBody>
          <a:bodyPr rtlCol="0"/>
          <a:lstStyle/>
          <a:p>
            <a:pPr rtl="0"/>
            <a:r>
              <a:rPr lang="ru-RU" dirty="0"/>
              <a:t>   </a:t>
            </a:r>
          </a:p>
          <a:p>
            <a:pPr rtl="0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44295"/>
              </p:ext>
            </p:extLst>
          </p:nvPr>
        </p:nvGraphicFramePr>
        <p:xfrm>
          <a:off x="163686" y="1651342"/>
          <a:ext cx="9928898" cy="4428567"/>
        </p:xfrm>
        <a:graphic>
          <a:graphicData uri="http://schemas.openxmlformats.org/drawingml/2006/table">
            <a:tbl>
              <a:tblPr/>
              <a:tblGrid>
                <a:gridCol w="15198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65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20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86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48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74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848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8486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8486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8486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8486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86507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42115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Строка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790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Выручка, всего (без НДС)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70" marR="42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81 713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340 290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371 932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371 932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386 301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458 391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458 391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458 391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458 391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3 385 729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3579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Прибыль до выплаты налога, процентов по займам и амортизации (EBITDA)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70" marR="42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-21 947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14 090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65 100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79 416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79 493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86 037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118 538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118 562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118 585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118 608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776 480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790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Прибыль до выплаты налога (EBIT)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70" marR="42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-21 947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11 970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61 579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75 895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75 972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82 516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116 876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117 520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117 543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117 566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755 490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790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Налогооблагаемая прибыль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70" marR="42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13 871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61 579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75 895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75 972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82 516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116 876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117 520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117 543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117 566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779 338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395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Налог на прибыль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70" marR="42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3 468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15 395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18 974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18 993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20 629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29 219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29 380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29 386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29 391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194 835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395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Чистая прибыль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70" marR="42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-21 947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8 502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46 184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56 921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56 979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61 887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87 657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88 140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88 157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88 174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560 656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477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ru-RU" dirty="0"/>
              <a:t>АНАЛИЗ ЭФФЕКТИВНОСТИ ПРОЕКТА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29275324"/>
              </p:ext>
            </p:extLst>
          </p:nvPr>
        </p:nvGraphicFramePr>
        <p:xfrm>
          <a:off x="242131" y="1741731"/>
          <a:ext cx="11707738" cy="2671897"/>
        </p:xfrm>
        <a:graphic>
          <a:graphicData uri="http://schemas.openxmlformats.org/drawingml/2006/table">
            <a:tbl>
              <a:tblPr/>
              <a:tblGrid>
                <a:gridCol w="94119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957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7043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Объём инвестиций, тыс. руб. (с НДС)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65 387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426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Объём инвестиций, тыс. руб. (без НДС)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54 489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2426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Средневзвешенная стоимость капитала –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WACC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2426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Период окупаемости – PB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мес.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2426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Дисконтированный период окупаемости – DPB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мес.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2426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Чистый приведенный доход – NPV, тыс. руб.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184 666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2426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Индекс прибыльности – PI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4,48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787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Внутренняя норма доходности – IRR,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77,41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2426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Среднегодовая рентабельность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инвестиций –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ROI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-14968" y="4696616"/>
            <a:ext cx="6341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* Период расчета интегральных показателей – 120 мес.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607" y="4359335"/>
            <a:ext cx="3774393" cy="2498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711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Направление продаж 16 x 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6309190_TF03431374.potx" id="{FAFEA233-2573-41A0-B13A-6D9284E8AB2B}" vid="{B0871358-B438-44A4-A68A-E84A84342D98}"/>
    </a:ext>
  </a:extLst>
</a:theme>
</file>

<file path=ppt/theme/theme2.xml><?xml version="1.0" encoding="utf-8"?>
<a:theme xmlns:a="http://schemas.openxmlformats.org/drawingml/2006/main" name="Тема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Бизнес-презентация стратегии развития (широкоэкранный формат)</Template>
  <TotalTime>384</TotalTime>
  <Words>564</Words>
  <Application>Microsoft Office PowerPoint</Application>
  <PresentationFormat>Произвольный</PresentationFormat>
  <Paragraphs>152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Направление продаж 16 x 9</vt:lpstr>
      <vt:lpstr>БИЗНЕС-ПЛАН проекта развития  ООО «УРАЛОКНО»</vt:lpstr>
      <vt:lpstr>Резюме проекта</vt:lpstr>
      <vt:lpstr>ПРОДУКТЫ</vt:lpstr>
      <vt:lpstr>Предпосылки проекта</vt:lpstr>
      <vt:lpstr>ЭТАПЫ ПРОЕКТА</vt:lpstr>
      <vt:lpstr>ФАКТОРЫ УСПЕХА</vt:lpstr>
      <vt:lpstr>Финансовые показатели</vt:lpstr>
      <vt:lpstr>АНАЛИЗ ЭФФЕКТИВНОСТИ ПРОЕКТА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 с рисунком</dc:title>
  <dc:creator>Породько Алексей Андреевич</dc:creator>
  <cp:lastModifiedBy>123456</cp:lastModifiedBy>
  <cp:revision>36</cp:revision>
  <dcterms:created xsi:type="dcterms:W3CDTF">2023-05-26T05:14:51Z</dcterms:created>
  <dcterms:modified xsi:type="dcterms:W3CDTF">2024-12-12T10:28:36Z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